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3" r:id="rId2"/>
    <p:sldMasterId id="2147483674" r:id="rId3"/>
    <p:sldMasterId id="2147483675" r:id="rId4"/>
    <p:sldMasterId id="2147483678" r:id="rId5"/>
    <p:sldMasterId id="2147483676" r:id="rId6"/>
    <p:sldMasterId id="2147483677" r:id="rId7"/>
    <p:sldMasterId id="2147483756" r:id="rId8"/>
    <p:sldMasterId id="2147483768" r:id="rId9"/>
    <p:sldMasterId id="2147483783" r:id="rId10"/>
    <p:sldMasterId id="2147483795" r:id="rId11"/>
    <p:sldMasterId id="2147483809" r:id="rId12"/>
    <p:sldMasterId id="2147483822" r:id="rId13"/>
    <p:sldMasterId id="2147483838" r:id="rId14"/>
    <p:sldMasterId id="2147483851" r:id="rId15"/>
  </p:sldMasterIdLst>
  <p:notesMasterIdLst>
    <p:notesMasterId r:id="rId72"/>
  </p:notesMasterIdLst>
  <p:sldIdLst>
    <p:sldId id="258" r:id="rId16"/>
    <p:sldId id="380" r:id="rId17"/>
    <p:sldId id="379" r:id="rId18"/>
    <p:sldId id="406" r:id="rId19"/>
    <p:sldId id="407" r:id="rId20"/>
    <p:sldId id="408" r:id="rId21"/>
    <p:sldId id="410" r:id="rId22"/>
    <p:sldId id="381" r:id="rId23"/>
    <p:sldId id="382" r:id="rId24"/>
    <p:sldId id="384" r:id="rId25"/>
    <p:sldId id="383" r:id="rId26"/>
    <p:sldId id="385" r:id="rId27"/>
    <p:sldId id="319" r:id="rId28"/>
    <p:sldId id="387" r:id="rId29"/>
    <p:sldId id="388" r:id="rId30"/>
    <p:sldId id="389" r:id="rId31"/>
    <p:sldId id="265" r:id="rId32"/>
    <p:sldId id="390" r:id="rId33"/>
    <p:sldId id="300" r:id="rId34"/>
    <p:sldId id="374" r:id="rId35"/>
    <p:sldId id="399" r:id="rId36"/>
    <p:sldId id="391" r:id="rId37"/>
    <p:sldId id="393" r:id="rId38"/>
    <p:sldId id="394" r:id="rId39"/>
    <p:sldId id="375" r:id="rId40"/>
    <p:sldId id="396" r:id="rId41"/>
    <p:sldId id="397" r:id="rId42"/>
    <p:sldId id="398" r:id="rId43"/>
    <p:sldId id="353" r:id="rId44"/>
    <p:sldId id="351" r:id="rId45"/>
    <p:sldId id="355" r:id="rId46"/>
    <p:sldId id="348" r:id="rId47"/>
    <p:sldId id="274" r:id="rId48"/>
    <p:sldId id="354" r:id="rId49"/>
    <p:sldId id="357" r:id="rId50"/>
    <p:sldId id="358" r:id="rId51"/>
    <p:sldId id="402" r:id="rId52"/>
    <p:sldId id="257" r:id="rId53"/>
    <p:sldId id="403" r:id="rId54"/>
    <p:sldId id="359" r:id="rId55"/>
    <p:sldId id="360" r:id="rId56"/>
    <p:sldId id="414" r:id="rId57"/>
    <p:sldId id="362" r:id="rId58"/>
    <p:sldId id="263" r:id="rId59"/>
    <p:sldId id="260" r:id="rId60"/>
    <p:sldId id="404" r:id="rId61"/>
    <p:sldId id="332" r:id="rId62"/>
    <p:sldId id="365" r:id="rId63"/>
    <p:sldId id="412" r:id="rId64"/>
    <p:sldId id="376" r:id="rId65"/>
    <p:sldId id="373" r:id="rId66"/>
    <p:sldId id="377" r:id="rId67"/>
    <p:sldId id="415" r:id="rId68"/>
    <p:sldId id="405" r:id="rId69"/>
    <p:sldId id="411" r:id="rId70"/>
    <p:sldId id="409" r:id="rId71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Char char="•"/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Char char="•"/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Char char="•"/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Char char="•"/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Char char="•"/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rgbClr val="002D69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C2128"/>
    <a:srgbClr val="C0C0C0"/>
    <a:srgbClr val="00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3906" autoAdjust="0"/>
  </p:normalViewPr>
  <p:slideViewPr>
    <p:cSldViewPr snapToObjects="1"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-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923CC-DFB8-4EF8-ACF8-ADEFA5BD327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32A6E4D-6A1E-414F-94B2-6841C8138CD1}">
      <dgm:prSet phldrT="[Text]"/>
      <dgm:spPr/>
      <dgm:t>
        <a:bodyPr/>
        <a:lstStyle/>
        <a:p>
          <a:r>
            <a:rPr lang="pl-PL" dirty="0"/>
            <a:t>Produkty/</a:t>
          </a:r>
        </a:p>
        <a:p>
          <a:r>
            <a:rPr lang="pl-PL" dirty="0"/>
            <a:t>Rzeczy</a:t>
          </a:r>
        </a:p>
      </dgm:t>
    </dgm:pt>
    <dgm:pt modelId="{6B56D083-DFCF-4E54-8B00-5EAC41AF566B}" type="parTrans" cxnId="{58564D48-D86F-4097-AA48-EE2FCA1E41A8}">
      <dgm:prSet/>
      <dgm:spPr/>
      <dgm:t>
        <a:bodyPr/>
        <a:lstStyle/>
        <a:p>
          <a:endParaRPr lang="pl-PL"/>
        </a:p>
      </dgm:t>
    </dgm:pt>
    <dgm:pt modelId="{2A492B1C-2AC9-4D7F-94C1-AED7C5B5DDCC}" type="sibTrans" cxnId="{58564D48-D86F-4097-AA48-EE2FCA1E41A8}">
      <dgm:prSet/>
      <dgm:spPr/>
      <dgm:t>
        <a:bodyPr/>
        <a:lstStyle/>
        <a:p>
          <a:endParaRPr lang="pl-PL"/>
        </a:p>
      </dgm:t>
    </dgm:pt>
    <dgm:pt modelId="{36FAE06F-18F6-4F52-A988-5179410BC991}">
      <dgm:prSet phldrT="[Text]"/>
      <dgm:spPr/>
      <dgm:t>
        <a:bodyPr/>
        <a:lstStyle/>
        <a:p>
          <a:r>
            <a: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artefakty, miejsca, instytucje i formy sztuki </a:t>
          </a:r>
          <a:endParaRPr lang="pl-PL" dirty="0"/>
        </a:p>
      </dgm:t>
    </dgm:pt>
    <dgm:pt modelId="{584B59F9-DF6A-40B1-A6DA-6137E4344A0A}" type="parTrans" cxnId="{3D65781C-9972-457A-A059-F458958A2B4B}">
      <dgm:prSet/>
      <dgm:spPr/>
      <dgm:t>
        <a:bodyPr/>
        <a:lstStyle/>
        <a:p>
          <a:endParaRPr lang="pl-PL"/>
        </a:p>
      </dgm:t>
    </dgm:pt>
    <dgm:pt modelId="{15E12693-03B4-4DF1-98F8-4A00520ADCE5}" type="sibTrans" cxnId="{3D65781C-9972-457A-A059-F458958A2B4B}">
      <dgm:prSet/>
      <dgm:spPr/>
      <dgm:t>
        <a:bodyPr/>
        <a:lstStyle/>
        <a:p>
          <a:endParaRPr lang="pl-PL"/>
        </a:p>
      </dgm:t>
    </dgm:pt>
    <dgm:pt modelId="{DEB232DF-F589-4504-BCEB-A7B3367C7532}">
      <dgm:prSet phldrT="[Text]"/>
      <dgm:spPr/>
      <dgm:t>
        <a:bodyPr/>
        <a:lstStyle/>
        <a:p>
          <a:r>
            <a:rPr lang="pl-PL" dirty="0"/>
            <a:t>Materialne, niematerialne</a:t>
          </a:r>
        </a:p>
      </dgm:t>
    </dgm:pt>
    <dgm:pt modelId="{43F1CF08-CE37-49A6-9529-674FF1FDDAA0}" type="parTrans" cxnId="{A45B7EE8-B25A-48D1-9812-BA724E0CA6CE}">
      <dgm:prSet/>
      <dgm:spPr/>
      <dgm:t>
        <a:bodyPr/>
        <a:lstStyle/>
        <a:p>
          <a:endParaRPr lang="pl-PL"/>
        </a:p>
      </dgm:t>
    </dgm:pt>
    <dgm:pt modelId="{88CF8EA8-15EE-4740-8BA5-60110AB09958}" type="sibTrans" cxnId="{A45B7EE8-B25A-48D1-9812-BA724E0CA6CE}">
      <dgm:prSet/>
      <dgm:spPr/>
      <dgm:t>
        <a:bodyPr/>
        <a:lstStyle/>
        <a:p>
          <a:endParaRPr lang="pl-PL"/>
        </a:p>
      </dgm:t>
    </dgm:pt>
    <dgm:pt modelId="{B7BA0221-8C37-4023-B7BF-3905BDE4229A}">
      <dgm:prSet phldrT="[Text]"/>
      <dgm:spPr/>
      <dgm:t>
        <a:bodyPr/>
        <a:lstStyle/>
        <a:p>
          <a:r>
            <a:rPr lang="pl-PL" dirty="0"/>
            <a:t>Praktyki/</a:t>
          </a:r>
        </a:p>
        <a:p>
          <a:r>
            <a:rPr lang="pl-PL" dirty="0"/>
            <a:t>czynności </a:t>
          </a:r>
        </a:p>
      </dgm:t>
    </dgm:pt>
    <dgm:pt modelId="{7987880C-A9D4-4244-8ADB-E72E9EDA8DCB}" type="parTrans" cxnId="{B03E4C2C-F339-4EB0-84B2-D6DFAD6B658A}">
      <dgm:prSet/>
      <dgm:spPr/>
      <dgm:t>
        <a:bodyPr/>
        <a:lstStyle/>
        <a:p>
          <a:endParaRPr lang="pl-PL"/>
        </a:p>
      </dgm:t>
    </dgm:pt>
    <dgm:pt modelId="{AE6A3F03-722F-4720-9AEA-A6A40E8BE297}" type="sibTrans" cxnId="{B03E4C2C-F339-4EB0-84B2-D6DFAD6B658A}">
      <dgm:prSet/>
      <dgm:spPr/>
      <dgm:t>
        <a:bodyPr/>
        <a:lstStyle/>
        <a:p>
          <a:endParaRPr lang="pl-PL"/>
        </a:p>
      </dgm:t>
    </dgm:pt>
    <dgm:pt modelId="{7F8B5603-44B3-4DDB-860B-4000EE17C058}">
      <dgm:prSet phldrT="[Text]"/>
      <dgm:spPr/>
      <dgm:t>
        <a:bodyPr/>
        <a:lstStyle/>
        <a:p>
          <a:r>
            <a: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działania, interakcje: werbalne i niewerbalne, operacje, scenariusze, życie</a:t>
          </a:r>
          <a:endParaRPr lang="pl-PL" dirty="0"/>
        </a:p>
      </dgm:t>
    </dgm:pt>
    <dgm:pt modelId="{08FAC6B8-EB88-42FE-8148-309027B195AF}" type="parTrans" cxnId="{A68D0D1C-F0D2-40CD-8550-F2B5E04CFB9F}">
      <dgm:prSet/>
      <dgm:spPr/>
      <dgm:t>
        <a:bodyPr/>
        <a:lstStyle/>
        <a:p>
          <a:endParaRPr lang="pl-PL"/>
        </a:p>
      </dgm:t>
    </dgm:pt>
    <dgm:pt modelId="{1E383173-3309-4BA7-8B8B-491208AA17BB}" type="sibTrans" cxnId="{A68D0D1C-F0D2-40CD-8550-F2B5E04CFB9F}">
      <dgm:prSet/>
      <dgm:spPr/>
      <dgm:t>
        <a:bodyPr/>
        <a:lstStyle/>
        <a:p>
          <a:endParaRPr lang="pl-PL"/>
        </a:p>
      </dgm:t>
    </dgm:pt>
    <dgm:pt modelId="{07C7CF3E-5C75-4D13-B4CF-CE0D4D1FCA03}">
      <dgm:prSet phldrT="[Text]"/>
      <dgm:spPr/>
      <dgm:t>
        <a:bodyPr/>
        <a:lstStyle/>
        <a:p>
          <a:r>
            <a:rPr lang="pl-PL" dirty="0"/>
            <a:t>Poglądy/</a:t>
          </a:r>
        </a:p>
        <a:p>
          <a:r>
            <a:rPr lang="pl-PL" dirty="0" err="1"/>
            <a:t>Swiatopogląd</a:t>
          </a:r>
          <a:r>
            <a:rPr lang="pl-PL" dirty="0"/>
            <a:t> </a:t>
          </a:r>
        </a:p>
      </dgm:t>
    </dgm:pt>
    <dgm:pt modelId="{4FCE5918-60C1-4901-805C-570F1EEF16F8}" type="parTrans" cxnId="{A9B58B86-DE2E-4B6C-B65F-A333A27C0658}">
      <dgm:prSet/>
      <dgm:spPr/>
      <dgm:t>
        <a:bodyPr/>
        <a:lstStyle/>
        <a:p>
          <a:endParaRPr lang="pl-PL"/>
        </a:p>
      </dgm:t>
    </dgm:pt>
    <dgm:pt modelId="{1004F067-1795-46DE-9517-C4D4F46EDFFB}" type="sibTrans" cxnId="{A9B58B86-DE2E-4B6C-B65F-A333A27C0658}">
      <dgm:prSet/>
      <dgm:spPr/>
      <dgm:t>
        <a:bodyPr/>
        <a:lstStyle/>
        <a:p>
          <a:endParaRPr lang="pl-PL"/>
        </a:p>
      </dgm:t>
    </dgm:pt>
    <dgm:pt modelId="{0F678256-A0B0-4922-A389-4194F31572BF}">
      <dgm:prSet phldrT="[Text]"/>
      <dgm:spPr/>
      <dgm:t>
        <a:bodyPr/>
        <a:lstStyle/>
        <a:p>
          <a:r>
            <a:rPr lang="pl-PL" dirty="0"/>
            <a:t>postrzeganie, postawy, wartości, przekonania, </a:t>
          </a:r>
        </a:p>
      </dgm:t>
    </dgm:pt>
    <dgm:pt modelId="{C4A7DC65-CAA8-4ECF-ACE8-C4702F6C1A39}" type="parTrans" cxnId="{FE5C003C-704E-4DDE-AC5D-0C1D28408D10}">
      <dgm:prSet/>
      <dgm:spPr/>
      <dgm:t>
        <a:bodyPr/>
        <a:lstStyle/>
        <a:p>
          <a:endParaRPr lang="pl-PL"/>
        </a:p>
      </dgm:t>
    </dgm:pt>
    <dgm:pt modelId="{74AE8343-4A77-4020-B922-C6145E4EB3F7}" type="sibTrans" cxnId="{FE5C003C-704E-4DDE-AC5D-0C1D28408D10}">
      <dgm:prSet/>
      <dgm:spPr/>
      <dgm:t>
        <a:bodyPr/>
        <a:lstStyle/>
        <a:p>
          <a:endParaRPr lang="pl-PL"/>
        </a:p>
      </dgm:t>
    </dgm:pt>
    <dgm:pt modelId="{AC59A0AB-C55A-46FF-B546-9A7384C186C3}">
      <dgm:prSet phldrT="[Text]"/>
      <dgm:spPr/>
      <dgm:t>
        <a:bodyPr/>
        <a:lstStyle/>
        <a:p>
          <a:r>
            <a:rPr lang="pl-PL" dirty="0"/>
            <a:t>Dlaczego to robią i dlaczego tak robią?</a:t>
          </a:r>
        </a:p>
      </dgm:t>
    </dgm:pt>
    <dgm:pt modelId="{45D59848-46B1-4509-8817-10B5A1BCD2D4}" type="parTrans" cxnId="{FD2D377E-EDD5-44F4-8A46-D6DBCF0F0881}">
      <dgm:prSet/>
      <dgm:spPr/>
      <dgm:t>
        <a:bodyPr/>
        <a:lstStyle/>
        <a:p>
          <a:endParaRPr lang="pl-PL"/>
        </a:p>
      </dgm:t>
    </dgm:pt>
    <dgm:pt modelId="{F2B1E18E-8151-48F3-ADA7-445C4D6E68B2}" type="sibTrans" cxnId="{FD2D377E-EDD5-44F4-8A46-D6DBCF0F0881}">
      <dgm:prSet/>
      <dgm:spPr/>
      <dgm:t>
        <a:bodyPr/>
        <a:lstStyle/>
        <a:p>
          <a:endParaRPr lang="pl-PL"/>
        </a:p>
      </dgm:t>
    </dgm:pt>
    <dgm:pt modelId="{2E2B92FE-2D36-456D-ABCB-03AE3CC99535}">
      <dgm:prSet phldrT="[Text]"/>
      <dgm:spPr/>
      <dgm:t>
        <a:bodyPr/>
        <a:lstStyle/>
        <a:p>
          <a:r>
            <a:rPr lang="pl-PL" dirty="0"/>
            <a:t>Jakie? </a:t>
          </a:r>
        </a:p>
      </dgm:t>
    </dgm:pt>
    <dgm:pt modelId="{0F5CCECE-BD18-48C2-B7B3-E3B390AE86AC}" type="parTrans" cxnId="{0CA74EB4-1CB1-4EB9-B7A0-3B94A9D353FB}">
      <dgm:prSet/>
      <dgm:spPr/>
      <dgm:t>
        <a:bodyPr/>
        <a:lstStyle/>
        <a:p>
          <a:endParaRPr lang="pl-PL"/>
        </a:p>
      </dgm:t>
    </dgm:pt>
    <dgm:pt modelId="{5BF17ACE-A09D-4F70-A1B3-68DCDB70C21F}" type="sibTrans" cxnId="{0CA74EB4-1CB1-4EB9-B7A0-3B94A9D353FB}">
      <dgm:prSet/>
      <dgm:spPr/>
      <dgm:t>
        <a:bodyPr/>
        <a:lstStyle/>
        <a:p>
          <a:endParaRPr lang="pl-PL"/>
        </a:p>
      </dgm:t>
    </dgm:pt>
    <dgm:pt modelId="{429A8544-378A-490B-833F-A25E7B0EC578}">
      <dgm:prSet phldrT="[Text]"/>
      <dgm:spPr/>
      <dgm:t>
        <a:bodyPr/>
        <a:lstStyle/>
        <a:p>
          <a:r>
            <a:rPr lang="pl-PL" dirty="0"/>
            <a:t>Co robią? Jak to robią?</a:t>
          </a:r>
        </a:p>
      </dgm:t>
    </dgm:pt>
    <dgm:pt modelId="{3711BDF8-3556-4D49-A66D-CDCF87A3F007}" type="parTrans" cxnId="{7872F040-7908-4661-9ACB-50DE3EA4251C}">
      <dgm:prSet/>
      <dgm:spPr/>
      <dgm:t>
        <a:bodyPr/>
        <a:lstStyle/>
        <a:p>
          <a:endParaRPr lang="pl-PL"/>
        </a:p>
      </dgm:t>
    </dgm:pt>
    <dgm:pt modelId="{6B4A68AE-E847-4FA4-8335-A850AF02E875}" type="sibTrans" cxnId="{7872F040-7908-4661-9ACB-50DE3EA4251C}">
      <dgm:prSet/>
      <dgm:spPr/>
      <dgm:t>
        <a:bodyPr/>
        <a:lstStyle/>
        <a:p>
          <a:endParaRPr lang="pl-PL"/>
        </a:p>
      </dgm:t>
    </dgm:pt>
    <dgm:pt modelId="{0B8D8696-C8DC-43A0-ACFF-FC1A28551933}">
      <dgm:prSet phldrT="[Text]"/>
      <dgm:spPr/>
      <dgm:t>
        <a:bodyPr/>
        <a:lstStyle/>
        <a:p>
          <a:endParaRPr lang="pl-PL" dirty="0"/>
        </a:p>
      </dgm:t>
    </dgm:pt>
    <dgm:pt modelId="{C0596589-7725-4926-9F81-F7CA1E2D1AAB}" type="parTrans" cxnId="{E895E684-58A2-4CA8-BE3A-467C449DB207}">
      <dgm:prSet/>
      <dgm:spPr/>
    </dgm:pt>
    <dgm:pt modelId="{50CB2519-0C0D-43F7-B9B0-23EAED8731A2}" type="sibTrans" cxnId="{E895E684-58A2-4CA8-BE3A-467C449DB207}">
      <dgm:prSet/>
      <dgm:spPr/>
    </dgm:pt>
    <dgm:pt modelId="{0FCBD6E2-DB55-40CB-ACBC-3CCCB7B64534}">
      <dgm:prSet phldrT="[Text]"/>
      <dgm:spPr/>
      <dgm:t>
        <a:bodyPr/>
        <a:lstStyle/>
        <a:p>
          <a:endParaRPr lang="pl-PL" dirty="0"/>
        </a:p>
      </dgm:t>
    </dgm:pt>
    <dgm:pt modelId="{ACF95568-CD5A-49D8-9634-AC37D9326386}" type="parTrans" cxnId="{70961C3B-C889-4F08-85EF-11E7E6C58E50}">
      <dgm:prSet/>
      <dgm:spPr/>
    </dgm:pt>
    <dgm:pt modelId="{EBF3A6CE-F1F5-4903-982F-CF551F075F4D}" type="sibTrans" cxnId="{70961C3B-C889-4F08-85EF-11E7E6C58E50}">
      <dgm:prSet/>
      <dgm:spPr/>
    </dgm:pt>
    <dgm:pt modelId="{0C471428-F631-416B-96E1-B64252B5C0F2}" type="pres">
      <dgm:prSet presAssocID="{DA5923CC-DFB8-4EF8-ACF8-ADEFA5BD327D}" presName="Name0" presStyleCnt="0">
        <dgm:presLayoutVars>
          <dgm:dir/>
          <dgm:animLvl val="lvl"/>
          <dgm:resizeHandles val="exact"/>
        </dgm:presLayoutVars>
      </dgm:prSet>
      <dgm:spPr/>
    </dgm:pt>
    <dgm:pt modelId="{A6748372-B8C9-4BBE-A428-83DC0B41DD96}" type="pres">
      <dgm:prSet presAssocID="{C32A6E4D-6A1E-414F-94B2-6841C8138CD1}" presName="composite" presStyleCnt="0"/>
      <dgm:spPr/>
    </dgm:pt>
    <dgm:pt modelId="{7282D26A-F850-458B-8399-D0CB69AC80B9}" type="pres">
      <dgm:prSet presAssocID="{C32A6E4D-6A1E-414F-94B2-6841C8138CD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514F6BC-955F-4C8D-BC25-DB41AD032605}" type="pres">
      <dgm:prSet presAssocID="{C32A6E4D-6A1E-414F-94B2-6841C8138CD1}" presName="desTx" presStyleLbl="alignAccFollowNode1" presStyleIdx="0" presStyleCnt="3">
        <dgm:presLayoutVars>
          <dgm:bulletEnabled val="1"/>
        </dgm:presLayoutVars>
      </dgm:prSet>
      <dgm:spPr/>
    </dgm:pt>
    <dgm:pt modelId="{DAA38CA8-928A-40C6-ABB3-A10CB155527B}" type="pres">
      <dgm:prSet presAssocID="{2A492B1C-2AC9-4D7F-94C1-AED7C5B5DDCC}" presName="space" presStyleCnt="0"/>
      <dgm:spPr/>
    </dgm:pt>
    <dgm:pt modelId="{F8899A5F-0FB2-462C-B6DD-F37DD3D1804A}" type="pres">
      <dgm:prSet presAssocID="{B7BA0221-8C37-4023-B7BF-3905BDE4229A}" presName="composite" presStyleCnt="0"/>
      <dgm:spPr/>
    </dgm:pt>
    <dgm:pt modelId="{A42EDF47-6D94-46E0-84FE-BEACF2B9CF40}" type="pres">
      <dgm:prSet presAssocID="{B7BA0221-8C37-4023-B7BF-3905BDE4229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10400F0-F91D-4199-87A6-26E5C66BDAEF}" type="pres">
      <dgm:prSet presAssocID="{B7BA0221-8C37-4023-B7BF-3905BDE4229A}" presName="desTx" presStyleLbl="alignAccFollowNode1" presStyleIdx="1" presStyleCnt="3">
        <dgm:presLayoutVars>
          <dgm:bulletEnabled val="1"/>
        </dgm:presLayoutVars>
      </dgm:prSet>
      <dgm:spPr/>
    </dgm:pt>
    <dgm:pt modelId="{15F48914-B3EF-4980-BD44-3031F8881E50}" type="pres">
      <dgm:prSet presAssocID="{AE6A3F03-722F-4720-9AEA-A6A40E8BE297}" presName="space" presStyleCnt="0"/>
      <dgm:spPr/>
    </dgm:pt>
    <dgm:pt modelId="{D7821011-A7CE-46E6-A8A0-F74B3638B20C}" type="pres">
      <dgm:prSet presAssocID="{07C7CF3E-5C75-4D13-B4CF-CE0D4D1FCA03}" presName="composite" presStyleCnt="0"/>
      <dgm:spPr/>
    </dgm:pt>
    <dgm:pt modelId="{6D170B02-0961-4544-B974-4BAE22E42C33}" type="pres">
      <dgm:prSet presAssocID="{07C7CF3E-5C75-4D13-B4CF-CE0D4D1FCA0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ADA8743-E73D-4F46-93A4-3FFC825791E6}" type="pres">
      <dgm:prSet presAssocID="{07C7CF3E-5C75-4D13-B4CF-CE0D4D1FCA0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5E10C00-5E27-4AE0-858D-ED6E5DB57BA7}" type="presOf" srcId="{DEB232DF-F589-4504-BCEB-A7B3367C7532}" destId="{0514F6BC-955F-4C8D-BC25-DB41AD032605}" srcOrd="0" destOrd="1" presId="urn:microsoft.com/office/officeart/2005/8/layout/hList1"/>
    <dgm:cxn modelId="{377BD301-3C44-4A34-BAB7-CC6D4632F193}" type="presOf" srcId="{0FCBD6E2-DB55-40CB-ACBC-3CCCB7B64534}" destId="{0ADA8743-E73D-4F46-93A4-3FFC825791E6}" srcOrd="0" destOrd="1" presId="urn:microsoft.com/office/officeart/2005/8/layout/hList1"/>
    <dgm:cxn modelId="{EFC14217-3F95-44BB-85CF-AA412C277ED7}" type="presOf" srcId="{DA5923CC-DFB8-4EF8-ACF8-ADEFA5BD327D}" destId="{0C471428-F631-416B-96E1-B64252B5C0F2}" srcOrd="0" destOrd="0" presId="urn:microsoft.com/office/officeart/2005/8/layout/hList1"/>
    <dgm:cxn modelId="{A68D0D1C-F0D2-40CD-8550-F2B5E04CFB9F}" srcId="{B7BA0221-8C37-4023-B7BF-3905BDE4229A}" destId="{7F8B5603-44B3-4DDB-860B-4000EE17C058}" srcOrd="0" destOrd="0" parTransId="{08FAC6B8-EB88-42FE-8148-309027B195AF}" sibTransId="{1E383173-3309-4BA7-8B8B-491208AA17BB}"/>
    <dgm:cxn modelId="{3D65781C-9972-457A-A059-F458958A2B4B}" srcId="{C32A6E4D-6A1E-414F-94B2-6841C8138CD1}" destId="{36FAE06F-18F6-4F52-A988-5179410BC991}" srcOrd="0" destOrd="0" parTransId="{584B59F9-DF6A-40B1-A6DA-6137E4344A0A}" sibTransId="{15E12693-03B4-4DF1-98F8-4A00520ADCE5}"/>
    <dgm:cxn modelId="{4104D729-5D64-44C0-8854-EA8E823A2FE1}" type="presOf" srcId="{0F678256-A0B0-4922-A389-4194F31572BF}" destId="{0ADA8743-E73D-4F46-93A4-3FFC825791E6}" srcOrd="0" destOrd="0" presId="urn:microsoft.com/office/officeart/2005/8/layout/hList1"/>
    <dgm:cxn modelId="{B03E4C2C-F339-4EB0-84B2-D6DFAD6B658A}" srcId="{DA5923CC-DFB8-4EF8-ACF8-ADEFA5BD327D}" destId="{B7BA0221-8C37-4023-B7BF-3905BDE4229A}" srcOrd="1" destOrd="0" parTransId="{7987880C-A9D4-4244-8ADB-E72E9EDA8DCB}" sibTransId="{AE6A3F03-722F-4720-9AEA-A6A40E8BE297}"/>
    <dgm:cxn modelId="{70961C3B-C889-4F08-85EF-11E7E6C58E50}" srcId="{07C7CF3E-5C75-4D13-B4CF-CE0D4D1FCA03}" destId="{0FCBD6E2-DB55-40CB-ACBC-3CCCB7B64534}" srcOrd="1" destOrd="0" parTransId="{ACF95568-CD5A-49D8-9634-AC37D9326386}" sibTransId="{EBF3A6CE-F1F5-4903-982F-CF551F075F4D}"/>
    <dgm:cxn modelId="{FE5C003C-704E-4DDE-AC5D-0C1D28408D10}" srcId="{07C7CF3E-5C75-4D13-B4CF-CE0D4D1FCA03}" destId="{0F678256-A0B0-4922-A389-4194F31572BF}" srcOrd="0" destOrd="0" parTransId="{C4A7DC65-CAA8-4ECF-ACE8-C4702F6C1A39}" sibTransId="{74AE8343-4A77-4020-B922-C6145E4EB3F7}"/>
    <dgm:cxn modelId="{7872F040-7908-4661-9ACB-50DE3EA4251C}" srcId="{B7BA0221-8C37-4023-B7BF-3905BDE4229A}" destId="{429A8544-378A-490B-833F-A25E7B0EC578}" srcOrd="1" destOrd="0" parTransId="{3711BDF8-3556-4D49-A66D-CDCF87A3F007}" sibTransId="{6B4A68AE-E847-4FA4-8335-A850AF02E875}"/>
    <dgm:cxn modelId="{78C4055D-06CB-4346-ADBD-45F593F16FB3}" type="presOf" srcId="{C32A6E4D-6A1E-414F-94B2-6841C8138CD1}" destId="{7282D26A-F850-458B-8399-D0CB69AC80B9}" srcOrd="0" destOrd="0" presId="urn:microsoft.com/office/officeart/2005/8/layout/hList1"/>
    <dgm:cxn modelId="{203EC863-8DF6-411B-9BCA-B9EB1516ED30}" type="presOf" srcId="{0B8D8696-C8DC-43A0-ACFF-FC1A28551933}" destId="{0514F6BC-955F-4C8D-BC25-DB41AD032605}" srcOrd="0" destOrd="2" presId="urn:microsoft.com/office/officeart/2005/8/layout/hList1"/>
    <dgm:cxn modelId="{2574BE47-DA5D-47E9-BE95-AB237237D8FB}" type="presOf" srcId="{36FAE06F-18F6-4F52-A988-5179410BC991}" destId="{0514F6BC-955F-4C8D-BC25-DB41AD032605}" srcOrd="0" destOrd="0" presId="urn:microsoft.com/office/officeart/2005/8/layout/hList1"/>
    <dgm:cxn modelId="{58564D48-D86F-4097-AA48-EE2FCA1E41A8}" srcId="{DA5923CC-DFB8-4EF8-ACF8-ADEFA5BD327D}" destId="{C32A6E4D-6A1E-414F-94B2-6841C8138CD1}" srcOrd="0" destOrd="0" parTransId="{6B56D083-DFCF-4E54-8B00-5EAC41AF566B}" sibTransId="{2A492B1C-2AC9-4D7F-94C1-AED7C5B5DDCC}"/>
    <dgm:cxn modelId="{2ECBA172-1CEB-43B5-9288-6DE068049426}" type="presOf" srcId="{2E2B92FE-2D36-456D-ABCB-03AE3CC99535}" destId="{0514F6BC-955F-4C8D-BC25-DB41AD032605}" srcOrd="0" destOrd="3" presId="urn:microsoft.com/office/officeart/2005/8/layout/hList1"/>
    <dgm:cxn modelId="{028F5556-777C-4196-9FC1-9E8779119CE9}" type="presOf" srcId="{429A8544-378A-490B-833F-A25E7B0EC578}" destId="{910400F0-F91D-4199-87A6-26E5C66BDAEF}" srcOrd="0" destOrd="1" presId="urn:microsoft.com/office/officeart/2005/8/layout/hList1"/>
    <dgm:cxn modelId="{FD2D377E-EDD5-44F4-8A46-D6DBCF0F0881}" srcId="{07C7CF3E-5C75-4D13-B4CF-CE0D4D1FCA03}" destId="{AC59A0AB-C55A-46FF-B546-9A7384C186C3}" srcOrd="2" destOrd="0" parTransId="{45D59848-46B1-4509-8817-10B5A1BCD2D4}" sibTransId="{F2B1E18E-8151-48F3-ADA7-445C4D6E68B2}"/>
    <dgm:cxn modelId="{E895E684-58A2-4CA8-BE3A-467C449DB207}" srcId="{C32A6E4D-6A1E-414F-94B2-6841C8138CD1}" destId="{0B8D8696-C8DC-43A0-ACFF-FC1A28551933}" srcOrd="2" destOrd="0" parTransId="{C0596589-7725-4926-9F81-F7CA1E2D1AAB}" sibTransId="{50CB2519-0C0D-43F7-B9B0-23EAED8731A2}"/>
    <dgm:cxn modelId="{A9B58B86-DE2E-4B6C-B65F-A333A27C0658}" srcId="{DA5923CC-DFB8-4EF8-ACF8-ADEFA5BD327D}" destId="{07C7CF3E-5C75-4D13-B4CF-CE0D4D1FCA03}" srcOrd="2" destOrd="0" parTransId="{4FCE5918-60C1-4901-805C-570F1EEF16F8}" sibTransId="{1004F067-1795-46DE-9517-C4D4F46EDFFB}"/>
    <dgm:cxn modelId="{BA56FE8C-CF0F-4D63-B3EF-439DA7642200}" type="presOf" srcId="{AC59A0AB-C55A-46FF-B546-9A7384C186C3}" destId="{0ADA8743-E73D-4F46-93A4-3FFC825791E6}" srcOrd="0" destOrd="2" presId="urn:microsoft.com/office/officeart/2005/8/layout/hList1"/>
    <dgm:cxn modelId="{CC319F9C-EBEE-41C1-95B5-EEDA527C2A46}" type="presOf" srcId="{07C7CF3E-5C75-4D13-B4CF-CE0D4D1FCA03}" destId="{6D170B02-0961-4544-B974-4BAE22E42C33}" srcOrd="0" destOrd="0" presId="urn:microsoft.com/office/officeart/2005/8/layout/hList1"/>
    <dgm:cxn modelId="{76522BAB-165B-442A-96C7-0A3447521BD3}" type="presOf" srcId="{7F8B5603-44B3-4DDB-860B-4000EE17C058}" destId="{910400F0-F91D-4199-87A6-26E5C66BDAEF}" srcOrd="0" destOrd="0" presId="urn:microsoft.com/office/officeart/2005/8/layout/hList1"/>
    <dgm:cxn modelId="{0CA74EB4-1CB1-4EB9-B7A0-3B94A9D353FB}" srcId="{C32A6E4D-6A1E-414F-94B2-6841C8138CD1}" destId="{2E2B92FE-2D36-456D-ABCB-03AE3CC99535}" srcOrd="3" destOrd="0" parTransId="{0F5CCECE-BD18-48C2-B7B3-E3B390AE86AC}" sibTransId="{5BF17ACE-A09D-4F70-A1B3-68DCDB70C21F}"/>
    <dgm:cxn modelId="{E12A3CE2-1CAD-4141-8177-966A78971D09}" type="presOf" srcId="{B7BA0221-8C37-4023-B7BF-3905BDE4229A}" destId="{A42EDF47-6D94-46E0-84FE-BEACF2B9CF40}" srcOrd="0" destOrd="0" presId="urn:microsoft.com/office/officeart/2005/8/layout/hList1"/>
    <dgm:cxn modelId="{A45B7EE8-B25A-48D1-9812-BA724E0CA6CE}" srcId="{C32A6E4D-6A1E-414F-94B2-6841C8138CD1}" destId="{DEB232DF-F589-4504-BCEB-A7B3367C7532}" srcOrd="1" destOrd="0" parTransId="{43F1CF08-CE37-49A6-9529-674FF1FDDAA0}" sibTransId="{88CF8EA8-15EE-4740-8BA5-60110AB09958}"/>
    <dgm:cxn modelId="{251CF001-BA89-4162-93BC-AD50D10DC2BA}" type="presParOf" srcId="{0C471428-F631-416B-96E1-B64252B5C0F2}" destId="{A6748372-B8C9-4BBE-A428-83DC0B41DD96}" srcOrd="0" destOrd="0" presId="urn:microsoft.com/office/officeart/2005/8/layout/hList1"/>
    <dgm:cxn modelId="{0992A1E3-0A1F-4EDB-8EBE-48648D0B6100}" type="presParOf" srcId="{A6748372-B8C9-4BBE-A428-83DC0B41DD96}" destId="{7282D26A-F850-458B-8399-D0CB69AC80B9}" srcOrd="0" destOrd="0" presId="urn:microsoft.com/office/officeart/2005/8/layout/hList1"/>
    <dgm:cxn modelId="{D92DD579-1948-4DE5-A3AA-80712D277CF9}" type="presParOf" srcId="{A6748372-B8C9-4BBE-A428-83DC0B41DD96}" destId="{0514F6BC-955F-4C8D-BC25-DB41AD032605}" srcOrd="1" destOrd="0" presId="urn:microsoft.com/office/officeart/2005/8/layout/hList1"/>
    <dgm:cxn modelId="{E7E0E1B1-8D30-486A-8A54-558EE72B6F45}" type="presParOf" srcId="{0C471428-F631-416B-96E1-B64252B5C0F2}" destId="{DAA38CA8-928A-40C6-ABB3-A10CB155527B}" srcOrd="1" destOrd="0" presId="urn:microsoft.com/office/officeart/2005/8/layout/hList1"/>
    <dgm:cxn modelId="{B8A09357-F7FF-4F17-ADA8-2BDC2F347D44}" type="presParOf" srcId="{0C471428-F631-416B-96E1-B64252B5C0F2}" destId="{F8899A5F-0FB2-462C-B6DD-F37DD3D1804A}" srcOrd="2" destOrd="0" presId="urn:microsoft.com/office/officeart/2005/8/layout/hList1"/>
    <dgm:cxn modelId="{71EC3CEA-ABE2-4561-A6DB-B56C366A49D8}" type="presParOf" srcId="{F8899A5F-0FB2-462C-B6DD-F37DD3D1804A}" destId="{A42EDF47-6D94-46E0-84FE-BEACF2B9CF40}" srcOrd="0" destOrd="0" presId="urn:microsoft.com/office/officeart/2005/8/layout/hList1"/>
    <dgm:cxn modelId="{48578BF5-06A8-4EB9-B25F-9738E18F4DAE}" type="presParOf" srcId="{F8899A5F-0FB2-462C-B6DD-F37DD3D1804A}" destId="{910400F0-F91D-4199-87A6-26E5C66BDAEF}" srcOrd="1" destOrd="0" presId="urn:microsoft.com/office/officeart/2005/8/layout/hList1"/>
    <dgm:cxn modelId="{85A0D5F9-6BDD-4804-834C-8C377475525D}" type="presParOf" srcId="{0C471428-F631-416B-96E1-B64252B5C0F2}" destId="{15F48914-B3EF-4980-BD44-3031F8881E50}" srcOrd="3" destOrd="0" presId="urn:microsoft.com/office/officeart/2005/8/layout/hList1"/>
    <dgm:cxn modelId="{1BD38E97-CE07-4173-917C-18289CE2CE6A}" type="presParOf" srcId="{0C471428-F631-416B-96E1-B64252B5C0F2}" destId="{D7821011-A7CE-46E6-A8A0-F74B3638B20C}" srcOrd="4" destOrd="0" presId="urn:microsoft.com/office/officeart/2005/8/layout/hList1"/>
    <dgm:cxn modelId="{4927AD55-8229-42B3-989D-73A0BEB2B8FA}" type="presParOf" srcId="{D7821011-A7CE-46E6-A8A0-F74B3638B20C}" destId="{6D170B02-0961-4544-B974-4BAE22E42C33}" srcOrd="0" destOrd="0" presId="urn:microsoft.com/office/officeart/2005/8/layout/hList1"/>
    <dgm:cxn modelId="{7EBD2DDF-B6E7-48F5-B9BD-95BEEE7A7A4D}" type="presParOf" srcId="{D7821011-A7CE-46E6-A8A0-F74B3638B20C}" destId="{0ADA8743-E73D-4F46-93A4-3FFC825791E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2476A-B023-4A1E-8D78-A6C00EEC6979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55DFE15-3D2A-4DEA-A76D-E6B5628B548B}">
      <dgm:prSet phldrT="[Text]"/>
      <dgm:spPr/>
      <dgm:t>
        <a:bodyPr/>
        <a:lstStyle/>
        <a:p>
          <a:r>
            <a:rPr lang="pl-PL" dirty="0" err="1"/>
            <a:t>Społecz</a:t>
          </a:r>
          <a:r>
            <a:rPr lang="en-US" dirty="0"/>
            <a:t>n</a:t>
          </a:r>
          <a:r>
            <a:rPr lang="pl-PL" dirty="0"/>
            <a:t>ości</a:t>
          </a:r>
        </a:p>
      </dgm:t>
    </dgm:pt>
    <dgm:pt modelId="{5EC08538-8D62-4D8F-8242-868EC912D25E}" type="parTrans" cxnId="{84E95C50-E65D-4484-941D-2AF57781B95C}">
      <dgm:prSet/>
      <dgm:spPr/>
      <dgm:t>
        <a:bodyPr/>
        <a:lstStyle/>
        <a:p>
          <a:endParaRPr lang="pl-PL"/>
        </a:p>
      </dgm:t>
    </dgm:pt>
    <dgm:pt modelId="{FE9D16AD-6CCF-42E4-AE7E-95CE48E97152}" type="sibTrans" cxnId="{84E95C50-E65D-4484-941D-2AF57781B95C}">
      <dgm:prSet/>
      <dgm:spPr/>
      <dgm:t>
        <a:bodyPr/>
        <a:lstStyle/>
        <a:p>
          <a:endParaRPr lang="pl-PL"/>
        </a:p>
      </dgm:t>
    </dgm:pt>
    <dgm:pt modelId="{1702E315-683A-4519-BC39-7DF0D4732088}">
      <dgm:prSet phldrT="[Text]"/>
      <dgm:spPr/>
      <dgm:t>
        <a:bodyPr/>
        <a:lstStyle/>
        <a:p>
          <a:r>
            <a:rPr lang="pl-PL" dirty="0"/>
            <a:t>płeć, naród </a:t>
          </a:r>
        </a:p>
      </dgm:t>
    </dgm:pt>
    <dgm:pt modelId="{B777BFAF-8D67-49ED-A4A5-0496C19D7AEA}" type="parTrans" cxnId="{115EC71C-5CE3-420F-8C05-403D9E470A54}">
      <dgm:prSet/>
      <dgm:spPr/>
      <dgm:t>
        <a:bodyPr/>
        <a:lstStyle/>
        <a:p>
          <a:endParaRPr lang="pl-PL"/>
        </a:p>
      </dgm:t>
    </dgm:pt>
    <dgm:pt modelId="{271E140E-5607-41DA-B639-72FEE3AF9B1C}" type="sibTrans" cxnId="{115EC71C-5CE3-420F-8C05-403D9E470A54}">
      <dgm:prSet/>
      <dgm:spPr/>
      <dgm:t>
        <a:bodyPr/>
        <a:lstStyle/>
        <a:p>
          <a:endParaRPr lang="pl-PL"/>
        </a:p>
      </dgm:t>
    </dgm:pt>
    <dgm:pt modelId="{669E7E6F-B8F5-4C73-975E-3F25603107E8}">
      <dgm:prSet phldrT="[Text]"/>
      <dgm:spPr/>
      <dgm:t>
        <a:bodyPr/>
        <a:lstStyle/>
        <a:p>
          <a:r>
            <a:rPr lang="pl-PL" dirty="0"/>
            <a:t>religia,</a:t>
          </a:r>
        </a:p>
        <a:p>
          <a:r>
            <a:rPr lang="pl-PL" dirty="0"/>
            <a:t>rasa </a:t>
          </a:r>
        </a:p>
      </dgm:t>
    </dgm:pt>
    <dgm:pt modelId="{87BF614F-5AE0-424A-8549-82BE3182557E}" type="parTrans" cxnId="{76D9D3F7-2FB8-48BC-A0DD-8073B4159E73}">
      <dgm:prSet/>
      <dgm:spPr/>
      <dgm:t>
        <a:bodyPr/>
        <a:lstStyle/>
        <a:p>
          <a:endParaRPr lang="pl-PL"/>
        </a:p>
      </dgm:t>
    </dgm:pt>
    <dgm:pt modelId="{ABCB5B08-418E-443B-A434-6751854EFA86}" type="sibTrans" cxnId="{76D9D3F7-2FB8-48BC-A0DD-8073B4159E73}">
      <dgm:prSet/>
      <dgm:spPr/>
      <dgm:t>
        <a:bodyPr/>
        <a:lstStyle/>
        <a:p>
          <a:endParaRPr lang="pl-PL"/>
        </a:p>
      </dgm:t>
    </dgm:pt>
    <dgm:pt modelId="{CE8B36D6-9616-4B39-BD90-A8BBDA77C828}">
      <dgm:prSet phldrT="[Text]"/>
      <dgm:spPr/>
      <dgm:t>
        <a:bodyPr/>
        <a:lstStyle/>
        <a:p>
          <a:r>
            <a:rPr lang="pl-PL" dirty="0"/>
            <a:t>Osoby </a:t>
          </a:r>
        </a:p>
      </dgm:t>
    </dgm:pt>
    <dgm:pt modelId="{90C99468-270F-4022-811C-6078479BC6F2}" type="parTrans" cxnId="{7671D6D3-5A77-42A3-87FB-BA55D28ED352}">
      <dgm:prSet/>
      <dgm:spPr/>
      <dgm:t>
        <a:bodyPr/>
        <a:lstStyle/>
        <a:p>
          <a:endParaRPr lang="pl-PL"/>
        </a:p>
      </dgm:t>
    </dgm:pt>
    <dgm:pt modelId="{445293F1-0215-4B4A-8234-0559F87617E7}" type="sibTrans" cxnId="{7671D6D3-5A77-42A3-87FB-BA55D28ED352}">
      <dgm:prSet/>
      <dgm:spPr/>
      <dgm:t>
        <a:bodyPr/>
        <a:lstStyle/>
        <a:p>
          <a:endParaRPr lang="pl-PL"/>
        </a:p>
      </dgm:t>
    </dgm:pt>
    <dgm:pt modelId="{8DE4B655-18AE-49A2-929F-F3482E9962EF}">
      <dgm:prSet phldrT="[Text]"/>
      <dgm:spPr/>
      <dgm:t>
        <a:bodyPr/>
        <a:lstStyle/>
        <a:p>
          <a:r>
            <a:rPr lang="pl-PL" dirty="0"/>
            <a:t>jednostka </a:t>
          </a:r>
        </a:p>
      </dgm:t>
    </dgm:pt>
    <dgm:pt modelId="{2624270A-76B3-4332-841D-534CF617CB85}" type="parTrans" cxnId="{0EEA4B27-466E-4F34-A34F-9ADE465F705C}">
      <dgm:prSet/>
      <dgm:spPr/>
      <dgm:t>
        <a:bodyPr/>
        <a:lstStyle/>
        <a:p>
          <a:endParaRPr lang="pl-PL"/>
        </a:p>
      </dgm:t>
    </dgm:pt>
    <dgm:pt modelId="{0D1AE20C-90B7-40EF-BC52-0342E3C00C1B}" type="sibTrans" cxnId="{0EEA4B27-466E-4F34-A34F-9ADE465F705C}">
      <dgm:prSet/>
      <dgm:spPr/>
      <dgm:t>
        <a:bodyPr/>
        <a:lstStyle/>
        <a:p>
          <a:endParaRPr lang="pl-PL"/>
        </a:p>
      </dgm:t>
    </dgm:pt>
    <dgm:pt modelId="{85F99F7C-3219-4ED0-A369-D5BC255C92DA}">
      <dgm:prSet phldrT="[Text]"/>
      <dgm:spPr/>
      <dgm:t>
        <a:bodyPr/>
        <a:lstStyle/>
        <a:p>
          <a:r>
            <a:rPr lang="pl-PL" dirty="0"/>
            <a:t>ja/ty/on</a:t>
          </a:r>
        </a:p>
      </dgm:t>
    </dgm:pt>
    <dgm:pt modelId="{13A816C1-0094-4689-959F-EB377DD3CAD6}" type="parTrans" cxnId="{EFABBCF5-906E-4749-9854-0F4702FA7FA0}">
      <dgm:prSet/>
      <dgm:spPr/>
      <dgm:t>
        <a:bodyPr/>
        <a:lstStyle/>
        <a:p>
          <a:endParaRPr lang="pl-PL"/>
        </a:p>
      </dgm:t>
    </dgm:pt>
    <dgm:pt modelId="{A8CA95F2-89EE-46C1-BEDB-8DBFB15FA60C}" type="sibTrans" cxnId="{EFABBCF5-906E-4749-9854-0F4702FA7FA0}">
      <dgm:prSet/>
      <dgm:spPr/>
      <dgm:t>
        <a:bodyPr/>
        <a:lstStyle/>
        <a:p>
          <a:endParaRPr lang="pl-PL"/>
        </a:p>
      </dgm:t>
    </dgm:pt>
    <dgm:pt modelId="{666B6D24-010A-46C7-BC45-BBC931E7D6FA}" type="pres">
      <dgm:prSet presAssocID="{4D72476A-B023-4A1E-8D78-A6C00EEC697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28AE70-07CB-47CA-867F-1FE55BA44E22}" type="pres">
      <dgm:prSet presAssocID="{655DFE15-3D2A-4DEA-A76D-E6B5628B548B}" presName="root" presStyleCnt="0"/>
      <dgm:spPr/>
    </dgm:pt>
    <dgm:pt modelId="{F2E27625-715F-4FF7-B33F-3DADDAE83270}" type="pres">
      <dgm:prSet presAssocID="{655DFE15-3D2A-4DEA-A76D-E6B5628B548B}" presName="rootComposite" presStyleCnt="0"/>
      <dgm:spPr/>
    </dgm:pt>
    <dgm:pt modelId="{4D434A46-ED67-4A48-93BA-C6D476AE22B5}" type="pres">
      <dgm:prSet presAssocID="{655DFE15-3D2A-4DEA-A76D-E6B5628B548B}" presName="rootText" presStyleLbl="node1" presStyleIdx="0" presStyleCnt="2"/>
      <dgm:spPr/>
    </dgm:pt>
    <dgm:pt modelId="{04E72902-E46F-45B3-8E87-903129CB338D}" type="pres">
      <dgm:prSet presAssocID="{655DFE15-3D2A-4DEA-A76D-E6B5628B548B}" presName="rootConnector" presStyleLbl="node1" presStyleIdx="0" presStyleCnt="2"/>
      <dgm:spPr/>
    </dgm:pt>
    <dgm:pt modelId="{623E37DF-6F5E-47B1-8DEA-8A029CBC5578}" type="pres">
      <dgm:prSet presAssocID="{655DFE15-3D2A-4DEA-A76D-E6B5628B548B}" presName="childShape" presStyleCnt="0"/>
      <dgm:spPr/>
    </dgm:pt>
    <dgm:pt modelId="{A08F172E-5566-4CC1-A766-3363BC007498}" type="pres">
      <dgm:prSet presAssocID="{B777BFAF-8D67-49ED-A4A5-0496C19D7AEA}" presName="Name13" presStyleLbl="parChTrans1D2" presStyleIdx="0" presStyleCnt="4"/>
      <dgm:spPr/>
    </dgm:pt>
    <dgm:pt modelId="{3BCE7AA4-40AD-45EA-83FE-CF9B45359BBC}" type="pres">
      <dgm:prSet presAssocID="{1702E315-683A-4519-BC39-7DF0D4732088}" presName="childText" presStyleLbl="bgAcc1" presStyleIdx="0" presStyleCnt="4">
        <dgm:presLayoutVars>
          <dgm:bulletEnabled val="1"/>
        </dgm:presLayoutVars>
      </dgm:prSet>
      <dgm:spPr/>
    </dgm:pt>
    <dgm:pt modelId="{9ABBC37A-0E4D-428B-9562-D9B243BDC365}" type="pres">
      <dgm:prSet presAssocID="{87BF614F-5AE0-424A-8549-82BE3182557E}" presName="Name13" presStyleLbl="parChTrans1D2" presStyleIdx="1" presStyleCnt="4"/>
      <dgm:spPr/>
    </dgm:pt>
    <dgm:pt modelId="{7EF0CA28-89A1-41BF-B166-0007ACFDBA4B}" type="pres">
      <dgm:prSet presAssocID="{669E7E6F-B8F5-4C73-975E-3F25603107E8}" presName="childText" presStyleLbl="bgAcc1" presStyleIdx="1" presStyleCnt="4">
        <dgm:presLayoutVars>
          <dgm:bulletEnabled val="1"/>
        </dgm:presLayoutVars>
      </dgm:prSet>
      <dgm:spPr/>
    </dgm:pt>
    <dgm:pt modelId="{19D424B6-953F-4275-987F-2D7DB40D2254}" type="pres">
      <dgm:prSet presAssocID="{CE8B36D6-9616-4B39-BD90-A8BBDA77C828}" presName="root" presStyleCnt="0"/>
      <dgm:spPr/>
    </dgm:pt>
    <dgm:pt modelId="{43824CD4-7340-4DB0-B8BA-E8DCD7B652A0}" type="pres">
      <dgm:prSet presAssocID="{CE8B36D6-9616-4B39-BD90-A8BBDA77C828}" presName="rootComposite" presStyleCnt="0"/>
      <dgm:spPr/>
    </dgm:pt>
    <dgm:pt modelId="{0686DF18-5DF4-4E49-8BC8-C8235E83F4E9}" type="pres">
      <dgm:prSet presAssocID="{CE8B36D6-9616-4B39-BD90-A8BBDA77C828}" presName="rootText" presStyleLbl="node1" presStyleIdx="1" presStyleCnt="2"/>
      <dgm:spPr/>
    </dgm:pt>
    <dgm:pt modelId="{A6215D98-B6D0-4D17-994E-BEEDCE0562C6}" type="pres">
      <dgm:prSet presAssocID="{CE8B36D6-9616-4B39-BD90-A8BBDA77C828}" presName="rootConnector" presStyleLbl="node1" presStyleIdx="1" presStyleCnt="2"/>
      <dgm:spPr/>
    </dgm:pt>
    <dgm:pt modelId="{955816E1-E65A-48AE-909B-A49C00B5DE55}" type="pres">
      <dgm:prSet presAssocID="{CE8B36D6-9616-4B39-BD90-A8BBDA77C828}" presName="childShape" presStyleCnt="0"/>
      <dgm:spPr/>
    </dgm:pt>
    <dgm:pt modelId="{6DDE548E-00D8-407A-B27F-C2C4944FA212}" type="pres">
      <dgm:prSet presAssocID="{2624270A-76B3-4332-841D-534CF617CB85}" presName="Name13" presStyleLbl="parChTrans1D2" presStyleIdx="2" presStyleCnt="4"/>
      <dgm:spPr/>
    </dgm:pt>
    <dgm:pt modelId="{4B9FAA55-35E5-4D40-9B81-C36689E94A75}" type="pres">
      <dgm:prSet presAssocID="{8DE4B655-18AE-49A2-929F-F3482E9962EF}" presName="childText" presStyleLbl="bgAcc1" presStyleIdx="2" presStyleCnt="4">
        <dgm:presLayoutVars>
          <dgm:bulletEnabled val="1"/>
        </dgm:presLayoutVars>
      </dgm:prSet>
      <dgm:spPr/>
    </dgm:pt>
    <dgm:pt modelId="{1385DE18-E3FE-442A-8629-E76A29F500A6}" type="pres">
      <dgm:prSet presAssocID="{13A816C1-0094-4689-959F-EB377DD3CAD6}" presName="Name13" presStyleLbl="parChTrans1D2" presStyleIdx="3" presStyleCnt="4"/>
      <dgm:spPr/>
    </dgm:pt>
    <dgm:pt modelId="{779FD129-BC04-4DB1-AA82-5784413F613B}" type="pres">
      <dgm:prSet presAssocID="{85F99F7C-3219-4ED0-A369-D5BC255C92DA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08D17804-D5A4-4271-8A68-1ABDD881F59F}" type="presOf" srcId="{655DFE15-3D2A-4DEA-A76D-E6B5628B548B}" destId="{04E72902-E46F-45B3-8E87-903129CB338D}" srcOrd="1" destOrd="0" presId="urn:microsoft.com/office/officeart/2005/8/layout/hierarchy3"/>
    <dgm:cxn modelId="{C008D206-7203-4681-9E56-B2430F4A4E7A}" type="presOf" srcId="{8DE4B655-18AE-49A2-929F-F3482E9962EF}" destId="{4B9FAA55-35E5-4D40-9B81-C36689E94A75}" srcOrd="0" destOrd="0" presId="urn:microsoft.com/office/officeart/2005/8/layout/hierarchy3"/>
    <dgm:cxn modelId="{72B40A10-C619-4270-B5E5-B0BC94CEDB43}" type="presOf" srcId="{1702E315-683A-4519-BC39-7DF0D4732088}" destId="{3BCE7AA4-40AD-45EA-83FE-CF9B45359BBC}" srcOrd="0" destOrd="0" presId="urn:microsoft.com/office/officeart/2005/8/layout/hierarchy3"/>
    <dgm:cxn modelId="{115EC71C-5CE3-420F-8C05-403D9E470A54}" srcId="{655DFE15-3D2A-4DEA-A76D-E6B5628B548B}" destId="{1702E315-683A-4519-BC39-7DF0D4732088}" srcOrd="0" destOrd="0" parTransId="{B777BFAF-8D67-49ED-A4A5-0496C19D7AEA}" sibTransId="{271E140E-5607-41DA-B639-72FEE3AF9B1C}"/>
    <dgm:cxn modelId="{0EEA4B27-466E-4F34-A34F-9ADE465F705C}" srcId="{CE8B36D6-9616-4B39-BD90-A8BBDA77C828}" destId="{8DE4B655-18AE-49A2-929F-F3482E9962EF}" srcOrd="0" destOrd="0" parTransId="{2624270A-76B3-4332-841D-534CF617CB85}" sibTransId="{0D1AE20C-90B7-40EF-BC52-0342E3C00C1B}"/>
    <dgm:cxn modelId="{9C606434-6ACC-4103-89F5-6E38213BD122}" type="presOf" srcId="{85F99F7C-3219-4ED0-A369-D5BC255C92DA}" destId="{779FD129-BC04-4DB1-AA82-5784413F613B}" srcOrd="0" destOrd="0" presId="urn:microsoft.com/office/officeart/2005/8/layout/hierarchy3"/>
    <dgm:cxn modelId="{A417F065-1BB9-41D3-BB70-6741CF6B6B88}" type="presOf" srcId="{4D72476A-B023-4A1E-8D78-A6C00EEC6979}" destId="{666B6D24-010A-46C7-BC45-BBC931E7D6FA}" srcOrd="0" destOrd="0" presId="urn:microsoft.com/office/officeart/2005/8/layout/hierarchy3"/>
    <dgm:cxn modelId="{84E95C50-E65D-4484-941D-2AF57781B95C}" srcId="{4D72476A-B023-4A1E-8D78-A6C00EEC6979}" destId="{655DFE15-3D2A-4DEA-A76D-E6B5628B548B}" srcOrd="0" destOrd="0" parTransId="{5EC08538-8D62-4D8F-8242-868EC912D25E}" sibTransId="{FE9D16AD-6CCF-42E4-AE7E-95CE48E97152}"/>
    <dgm:cxn modelId="{F0BBBB55-E9A6-4A3B-8381-7B16370B0370}" type="presOf" srcId="{CE8B36D6-9616-4B39-BD90-A8BBDA77C828}" destId="{A6215D98-B6D0-4D17-994E-BEEDCE0562C6}" srcOrd="1" destOrd="0" presId="urn:microsoft.com/office/officeart/2005/8/layout/hierarchy3"/>
    <dgm:cxn modelId="{3E6C4357-E60F-4C82-A24E-7B38E0FC0152}" type="presOf" srcId="{669E7E6F-B8F5-4C73-975E-3F25603107E8}" destId="{7EF0CA28-89A1-41BF-B166-0007ACFDBA4B}" srcOrd="0" destOrd="0" presId="urn:microsoft.com/office/officeart/2005/8/layout/hierarchy3"/>
    <dgm:cxn modelId="{34F0E385-34D1-40EB-BFC9-A79586B4C115}" type="presOf" srcId="{87BF614F-5AE0-424A-8549-82BE3182557E}" destId="{9ABBC37A-0E4D-428B-9562-D9B243BDC365}" srcOrd="0" destOrd="0" presId="urn:microsoft.com/office/officeart/2005/8/layout/hierarchy3"/>
    <dgm:cxn modelId="{A6A0FEC2-97E2-4CD4-A31A-604F25692B57}" type="presOf" srcId="{655DFE15-3D2A-4DEA-A76D-E6B5628B548B}" destId="{4D434A46-ED67-4A48-93BA-C6D476AE22B5}" srcOrd="0" destOrd="0" presId="urn:microsoft.com/office/officeart/2005/8/layout/hierarchy3"/>
    <dgm:cxn modelId="{7671D6D3-5A77-42A3-87FB-BA55D28ED352}" srcId="{4D72476A-B023-4A1E-8D78-A6C00EEC6979}" destId="{CE8B36D6-9616-4B39-BD90-A8BBDA77C828}" srcOrd="1" destOrd="0" parTransId="{90C99468-270F-4022-811C-6078479BC6F2}" sibTransId="{445293F1-0215-4B4A-8234-0559F87617E7}"/>
    <dgm:cxn modelId="{7900FDDA-A6C2-49BB-8E7C-ABE5507D752D}" type="presOf" srcId="{2624270A-76B3-4332-841D-534CF617CB85}" destId="{6DDE548E-00D8-407A-B27F-C2C4944FA212}" srcOrd="0" destOrd="0" presId="urn:microsoft.com/office/officeart/2005/8/layout/hierarchy3"/>
    <dgm:cxn modelId="{27F406ED-115D-4230-AF86-A9EAC061101F}" type="presOf" srcId="{CE8B36D6-9616-4B39-BD90-A8BBDA77C828}" destId="{0686DF18-5DF4-4E49-8BC8-C8235E83F4E9}" srcOrd="0" destOrd="0" presId="urn:microsoft.com/office/officeart/2005/8/layout/hierarchy3"/>
    <dgm:cxn modelId="{CE9C97ED-7F4E-4B7B-955C-AE3FD1508F2C}" type="presOf" srcId="{B777BFAF-8D67-49ED-A4A5-0496C19D7AEA}" destId="{A08F172E-5566-4CC1-A766-3363BC007498}" srcOrd="0" destOrd="0" presId="urn:microsoft.com/office/officeart/2005/8/layout/hierarchy3"/>
    <dgm:cxn modelId="{EFABBCF5-906E-4749-9854-0F4702FA7FA0}" srcId="{CE8B36D6-9616-4B39-BD90-A8BBDA77C828}" destId="{85F99F7C-3219-4ED0-A369-D5BC255C92DA}" srcOrd="1" destOrd="0" parTransId="{13A816C1-0094-4689-959F-EB377DD3CAD6}" sibTransId="{A8CA95F2-89EE-46C1-BEDB-8DBFB15FA60C}"/>
    <dgm:cxn modelId="{76D9D3F7-2FB8-48BC-A0DD-8073B4159E73}" srcId="{655DFE15-3D2A-4DEA-A76D-E6B5628B548B}" destId="{669E7E6F-B8F5-4C73-975E-3F25603107E8}" srcOrd="1" destOrd="0" parTransId="{87BF614F-5AE0-424A-8549-82BE3182557E}" sibTransId="{ABCB5B08-418E-443B-A434-6751854EFA86}"/>
    <dgm:cxn modelId="{FC1878FE-FF53-4182-A2E0-8D6EF74C4277}" type="presOf" srcId="{13A816C1-0094-4689-959F-EB377DD3CAD6}" destId="{1385DE18-E3FE-442A-8629-E76A29F500A6}" srcOrd="0" destOrd="0" presId="urn:microsoft.com/office/officeart/2005/8/layout/hierarchy3"/>
    <dgm:cxn modelId="{366A95DC-DC53-4185-AACA-8B726E439D05}" type="presParOf" srcId="{666B6D24-010A-46C7-BC45-BBC931E7D6FA}" destId="{1C28AE70-07CB-47CA-867F-1FE55BA44E22}" srcOrd="0" destOrd="0" presId="urn:microsoft.com/office/officeart/2005/8/layout/hierarchy3"/>
    <dgm:cxn modelId="{06336ED3-B342-4FF3-9C46-FC971F1A8E2C}" type="presParOf" srcId="{1C28AE70-07CB-47CA-867F-1FE55BA44E22}" destId="{F2E27625-715F-4FF7-B33F-3DADDAE83270}" srcOrd="0" destOrd="0" presId="urn:microsoft.com/office/officeart/2005/8/layout/hierarchy3"/>
    <dgm:cxn modelId="{43064220-F624-41D9-B049-E2C8D45AEA7C}" type="presParOf" srcId="{F2E27625-715F-4FF7-B33F-3DADDAE83270}" destId="{4D434A46-ED67-4A48-93BA-C6D476AE22B5}" srcOrd="0" destOrd="0" presId="urn:microsoft.com/office/officeart/2005/8/layout/hierarchy3"/>
    <dgm:cxn modelId="{3B229C40-37FF-4489-8AA9-CF0DBBD44A56}" type="presParOf" srcId="{F2E27625-715F-4FF7-B33F-3DADDAE83270}" destId="{04E72902-E46F-45B3-8E87-903129CB338D}" srcOrd="1" destOrd="0" presId="urn:microsoft.com/office/officeart/2005/8/layout/hierarchy3"/>
    <dgm:cxn modelId="{6CB583D6-D13A-48CB-B581-BE86756E29F2}" type="presParOf" srcId="{1C28AE70-07CB-47CA-867F-1FE55BA44E22}" destId="{623E37DF-6F5E-47B1-8DEA-8A029CBC5578}" srcOrd="1" destOrd="0" presId="urn:microsoft.com/office/officeart/2005/8/layout/hierarchy3"/>
    <dgm:cxn modelId="{3FBC30A2-E018-412C-81D3-B71C524E3DC8}" type="presParOf" srcId="{623E37DF-6F5E-47B1-8DEA-8A029CBC5578}" destId="{A08F172E-5566-4CC1-A766-3363BC007498}" srcOrd="0" destOrd="0" presId="urn:microsoft.com/office/officeart/2005/8/layout/hierarchy3"/>
    <dgm:cxn modelId="{A5B2C393-F1CC-4629-A0FB-35B41955C316}" type="presParOf" srcId="{623E37DF-6F5E-47B1-8DEA-8A029CBC5578}" destId="{3BCE7AA4-40AD-45EA-83FE-CF9B45359BBC}" srcOrd="1" destOrd="0" presId="urn:microsoft.com/office/officeart/2005/8/layout/hierarchy3"/>
    <dgm:cxn modelId="{1377AAE3-CD4F-4793-AEEF-0E63153F5E18}" type="presParOf" srcId="{623E37DF-6F5E-47B1-8DEA-8A029CBC5578}" destId="{9ABBC37A-0E4D-428B-9562-D9B243BDC365}" srcOrd="2" destOrd="0" presId="urn:microsoft.com/office/officeart/2005/8/layout/hierarchy3"/>
    <dgm:cxn modelId="{6B186632-6B73-42F8-9242-BA4F324F4203}" type="presParOf" srcId="{623E37DF-6F5E-47B1-8DEA-8A029CBC5578}" destId="{7EF0CA28-89A1-41BF-B166-0007ACFDBA4B}" srcOrd="3" destOrd="0" presId="urn:microsoft.com/office/officeart/2005/8/layout/hierarchy3"/>
    <dgm:cxn modelId="{0BBBCD72-42BC-4144-B9D1-92B7B46D7CFF}" type="presParOf" srcId="{666B6D24-010A-46C7-BC45-BBC931E7D6FA}" destId="{19D424B6-953F-4275-987F-2D7DB40D2254}" srcOrd="1" destOrd="0" presId="urn:microsoft.com/office/officeart/2005/8/layout/hierarchy3"/>
    <dgm:cxn modelId="{4BFFDC45-B2C9-4C09-AB23-13320F12C0DF}" type="presParOf" srcId="{19D424B6-953F-4275-987F-2D7DB40D2254}" destId="{43824CD4-7340-4DB0-B8BA-E8DCD7B652A0}" srcOrd="0" destOrd="0" presId="urn:microsoft.com/office/officeart/2005/8/layout/hierarchy3"/>
    <dgm:cxn modelId="{41EF7D57-81C3-4D08-9DF6-18A38CA470F8}" type="presParOf" srcId="{43824CD4-7340-4DB0-B8BA-E8DCD7B652A0}" destId="{0686DF18-5DF4-4E49-8BC8-C8235E83F4E9}" srcOrd="0" destOrd="0" presId="urn:microsoft.com/office/officeart/2005/8/layout/hierarchy3"/>
    <dgm:cxn modelId="{6E2606C5-811E-4F3A-9E26-4C1A353B408D}" type="presParOf" srcId="{43824CD4-7340-4DB0-B8BA-E8DCD7B652A0}" destId="{A6215D98-B6D0-4D17-994E-BEEDCE0562C6}" srcOrd="1" destOrd="0" presId="urn:microsoft.com/office/officeart/2005/8/layout/hierarchy3"/>
    <dgm:cxn modelId="{F2D77040-2F94-4044-BA80-DA56E08D0A27}" type="presParOf" srcId="{19D424B6-953F-4275-987F-2D7DB40D2254}" destId="{955816E1-E65A-48AE-909B-A49C00B5DE55}" srcOrd="1" destOrd="0" presId="urn:microsoft.com/office/officeart/2005/8/layout/hierarchy3"/>
    <dgm:cxn modelId="{B10B2418-1259-4031-91C2-DA58AE90B29D}" type="presParOf" srcId="{955816E1-E65A-48AE-909B-A49C00B5DE55}" destId="{6DDE548E-00D8-407A-B27F-C2C4944FA212}" srcOrd="0" destOrd="0" presId="urn:microsoft.com/office/officeart/2005/8/layout/hierarchy3"/>
    <dgm:cxn modelId="{3B79B591-0568-4FC4-B448-DD2F9094D9D9}" type="presParOf" srcId="{955816E1-E65A-48AE-909B-A49C00B5DE55}" destId="{4B9FAA55-35E5-4D40-9B81-C36689E94A75}" srcOrd="1" destOrd="0" presId="urn:microsoft.com/office/officeart/2005/8/layout/hierarchy3"/>
    <dgm:cxn modelId="{AD70B512-A6A6-465B-9119-CE659AD02C8D}" type="presParOf" srcId="{955816E1-E65A-48AE-909B-A49C00B5DE55}" destId="{1385DE18-E3FE-442A-8629-E76A29F500A6}" srcOrd="2" destOrd="0" presId="urn:microsoft.com/office/officeart/2005/8/layout/hierarchy3"/>
    <dgm:cxn modelId="{26459288-A47C-4536-8F1D-6F9BA90D519F}" type="presParOf" srcId="{955816E1-E65A-48AE-909B-A49C00B5DE55}" destId="{779FD129-BC04-4DB1-AA82-5784413F613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F0F9BC-8417-40B3-B850-190F74188178}" type="doc">
      <dgm:prSet loTypeId="urn:microsoft.com/office/officeart/2005/8/layout/default#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19C26E-6F50-46B6-9D7A-72F9706A753B}">
      <dgm:prSet/>
      <dgm:spPr>
        <a:blipFill rotWithShape="0">
          <a:blip xmlns:r="http://schemas.openxmlformats.org/officeDocument/2006/relationships" r:embed="rId1"/>
          <a:srcRect/>
          <a:stretch>
            <a:fillRect l="-22000" r="-22000"/>
          </a:stretch>
        </a:blipFill>
      </dgm:spPr>
      <dgm:t>
        <a:bodyPr/>
        <a:lstStyle/>
        <a:p>
          <a:endParaRPr lang="en-US" dirty="0"/>
        </a:p>
      </dgm:t>
    </dgm:pt>
    <dgm:pt modelId="{480ABF55-9E89-4263-931D-4E96BCCAB7AD}" type="parTrans" cxnId="{3FEB785C-7673-4860-BAB6-29AF21D0AB2A}">
      <dgm:prSet/>
      <dgm:spPr/>
      <dgm:t>
        <a:bodyPr/>
        <a:lstStyle/>
        <a:p>
          <a:endParaRPr lang="en-US"/>
        </a:p>
      </dgm:t>
    </dgm:pt>
    <dgm:pt modelId="{088E2DCF-34B3-4BAD-AAFC-1D2B5A51B5FE}" type="sibTrans" cxnId="{3FEB785C-7673-4860-BAB6-29AF21D0AB2A}">
      <dgm:prSet/>
      <dgm:spPr/>
      <dgm:t>
        <a:bodyPr/>
        <a:lstStyle/>
        <a:p>
          <a:endParaRPr lang="en-US"/>
        </a:p>
      </dgm:t>
    </dgm:pt>
    <dgm:pt modelId="{171089EB-80E3-4C35-A480-AA9EF326F60A}">
      <dgm:prSet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endParaRPr lang="en-US" dirty="0"/>
        </a:p>
      </dgm:t>
    </dgm:pt>
    <dgm:pt modelId="{C8FD3350-4EC1-4D29-A694-D15842B56376}" type="parTrans" cxnId="{9D75C783-DA0E-4ACD-9A3A-81C441DD2639}">
      <dgm:prSet/>
      <dgm:spPr/>
      <dgm:t>
        <a:bodyPr/>
        <a:lstStyle/>
        <a:p>
          <a:endParaRPr lang="en-US"/>
        </a:p>
      </dgm:t>
    </dgm:pt>
    <dgm:pt modelId="{E70284CC-C575-497E-9E54-E619C0858F87}" type="sibTrans" cxnId="{9D75C783-DA0E-4ACD-9A3A-81C441DD2639}">
      <dgm:prSet/>
      <dgm:spPr/>
      <dgm:t>
        <a:bodyPr/>
        <a:lstStyle/>
        <a:p>
          <a:endParaRPr lang="en-US"/>
        </a:p>
      </dgm:t>
    </dgm:pt>
    <dgm:pt modelId="{8CFD3DC2-B8F3-4ECC-A158-B330A21B084C}">
      <dgm:prSet/>
      <dgm:spPr>
        <a:blipFill rotWithShape="0">
          <a:blip xmlns:r="http://schemas.openxmlformats.org/officeDocument/2006/relationships" r:embed="rId3"/>
          <a:srcRect/>
          <a:stretch>
            <a:fillRect l="-40000" r="-40000"/>
          </a:stretch>
        </a:blipFill>
      </dgm:spPr>
      <dgm:t>
        <a:bodyPr/>
        <a:lstStyle/>
        <a:p>
          <a:endParaRPr lang="en-US" dirty="0"/>
        </a:p>
      </dgm:t>
    </dgm:pt>
    <dgm:pt modelId="{91983F44-F7CA-44DE-8C21-A093D74BE859}" type="parTrans" cxnId="{55FFE9BD-B6D8-4C77-A4BA-0C57954C6EBD}">
      <dgm:prSet/>
      <dgm:spPr/>
      <dgm:t>
        <a:bodyPr/>
        <a:lstStyle/>
        <a:p>
          <a:endParaRPr lang="en-US"/>
        </a:p>
      </dgm:t>
    </dgm:pt>
    <dgm:pt modelId="{982F0A7C-8B0C-4DD6-B9FF-6C0F3F154F8C}" type="sibTrans" cxnId="{55FFE9BD-B6D8-4C77-A4BA-0C57954C6EBD}">
      <dgm:prSet/>
      <dgm:spPr/>
      <dgm:t>
        <a:bodyPr/>
        <a:lstStyle/>
        <a:p>
          <a:endParaRPr lang="en-US"/>
        </a:p>
      </dgm:t>
    </dgm:pt>
    <dgm:pt modelId="{A957DB0A-A148-43C4-A8F6-9127E674B531}">
      <dgm:prSet/>
      <dgm:spPr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</dgm:spPr>
      <dgm:t>
        <a:bodyPr/>
        <a:lstStyle/>
        <a:p>
          <a:endParaRPr lang="en-US" dirty="0"/>
        </a:p>
      </dgm:t>
    </dgm:pt>
    <dgm:pt modelId="{1FC4C363-6D41-4CBB-AFF8-7AC5AC6CC4CB}" type="parTrans" cxnId="{E78B117F-9355-4D28-9789-1337F99CE5E8}">
      <dgm:prSet/>
      <dgm:spPr/>
      <dgm:t>
        <a:bodyPr/>
        <a:lstStyle/>
        <a:p>
          <a:endParaRPr lang="en-US"/>
        </a:p>
      </dgm:t>
    </dgm:pt>
    <dgm:pt modelId="{877A2F8D-7376-487E-BEFD-07182617C848}" type="sibTrans" cxnId="{E78B117F-9355-4D28-9789-1337F99CE5E8}">
      <dgm:prSet/>
      <dgm:spPr/>
      <dgm:t>
        <a:bodyPr/>
        <a:lstStyle/>
        <a:p>
          <a:endParaRPr lang="en-US"/>
        </a:p>
      </dgm:t>
    </dgm:pt>
    <dgm:pt modelId="{5A6B81E1-81BE-4D1B-9C04-7AE58455FE6A}">
      <dgm:prSet/>
      <dgm:spPr>
        <a:blipFill rotWithShape="0">
          <a:blip xmlns:r="http://schemas.openxmlformats.org/officeDocument/2006/relationships" r:embed="rId5"/>
          <a:srcRect/>
          <a:stretch>
            <a:fillRect l="-33000" r="-33000"/>
          </a:stretch>
        </a:blipFill>
      </dgm:spPr>
      <dgm:t>
        <a:bodyPr/>
        <a:lstStyle/>
        <a:p>
          <a:endParaRPr lang="en-US" dirty="0"/>
        </a:p>
      </dgm:t>
    </dgm:pt>
    <dgm:pt modelId="{A2643523-6E0C-4968-BBA5-83E9784B70A7}" type="parTrans" cxnId="{875D941A-504E-4798-B3EB-8781F56862F8}">
      <dgm:prSet/>
      <dgm:spPr/>
      <dgm:t>
        <a:bodyPr/>
        <a:lstStyle/>
        <a:p>
          <a:endParaRPr lang="en-US"/>
        </a:p>
      </dgm:t>
    </dgm:pt>
    <dgm:pt modelId="{C0548E98-3C6F-4E93-8843-AB312A47D03D}" type="sibTrans" cxnId="{875D941A-504E-4798-B3EB-8781F56862F8}">
      <dgm:prSet/>
      <dgm:spPr/>
      <dgm:t>
        <a:bodyPr/>
        <a:lstStyle/>
        <a:p>
          <a:endParaRPr lang="en-US"/>
        </a:p>
      </dgm:t>
    </dgm:pt>
    <dgm:pt modelId="{ED18EE47-84D9-4CE4-9F9C-2A3A0C9AA4BD}">
      <dgm:prSet/>
      <dgm:spPr>
        <a:blipFill rotWithShape="0">
          <a:blip xmlns:r="http://schemas.openxmlformats.org/officeDocument/2006/relationships" r:embed="rId6"/>
          <a:srcRect/>
          <a:stretch>
            <a:fillRect l="-25000" r="-25000"/>
          </a:stretch>
        </a:blipFill>
      </dgm:spPr>
      <dgm:t>
        <a:bodyPr/>
        <a:lstStyle/>
        <a:p>
          <a:endParaRPr lang="en-US" dirty="0"/>
        </a:p>
      </dgm:t>
    </dgm:pt>
    <dgm:pt modelId="{A1546A18-B430-44E2-A9EB-E790499EA72F}" type="parTrans" cxnId="{E3316CE0-1166-48BA-A9D9-B9FCC95E1EBF}">
      <dgm:prSet/>
      <dgm:spPr/>
      <dgm:t>
        <a:bodyPr/>
        <a:lstStyle/>
        <a:p>
          <a:endParaRPr lang="en-US"/>
        </a:p>
      </dgm:t>
    </dgm:pt>
    <dgm:pt modelId="{02D66AA4-89A6-4B8B-8C44-2472663E7624}" type="sibTrans" cxnId="{E3316CE0-1166-48BA-A9D9-B9FCC95E1EBF}">
      <dgm:prSet/>
      <dgm:spPr/>
      <dgm:t>
        <a:bodyPr/>
        <a:lstStyle/>
        <a:p>
          <a:endParaRPr lang="en-US"/>
        </a:p>
      </dgm:t>
    </dgm:pt>
    <dgm:pt modelId="{1D88301F-0341-48D2-BD82-CE29D6AF3CA7}">
      <dgm:prSet/>
      <dgm:spPr>
        <a:blipFill rotWithShape="0">
          <a:blip xmlns:r="http://schemas.openxmlformats.org/officeDocument/2006/relationships" r:embed="rId7"/>
          <a:srcRect/>
          <a:stretch>
            <a:fillRect t="-4000" b="-4000"/>
          </a:stretch>
        </a:blipFill>
      </dgm:spPr>
      <dgm:t>
        <a:bodyPr/>
        <a:lstStyle/>
        <a:p>
          <a:endParaRPr lang="en-US" dirty="0"/>
        </a:p>
      </dgm:t>
    </dgm:pt>
    <dgm:pt modelId="{AC6554D9-4955-4233-91E3-E85E9EC61B8B}" type="parTrans" cxnId="{DB8495ED-8826-4B4F-AB11-75F64E4A317D}">
      <dgm:prSet/>
      <dgm:spPr/>
      <dgm:t>
        <a:bodyPr/>
        <a:lstStyle/>
        <a:p>
          <a:endParaRPr lang="en-US"/>
        </a:p>
      </dgm:t>
    </dgm:pt>
    <dgm:pt modelId="{195D7920-6B2E-4B95-8668-44C6A8B604E2}" type="sibTrans" cxnId="{DB8495ED-8826-4B4F-AB11-75F64E4A317D}">
      <dgm:prSet/>
      <dgm:spPr/>
      <dgm:t>
        <a:bodyPr/>
        <a:lstStyle/>
        <a:p>
          <a:endParaRPr lang="en-US"/>
        </a:p>
      </dgm:t>
    </dgm:pt>
    <dgm:pt modelId="{A4B6D054-61D2-43F1-B1E3-3E8FE4FC0F95}">
      <dgm:prSet/>
      <dgm:spPr>
        <a:blipFill rotWithShape="0">
          <a:blip xmlns:r="http://schemas.openxmlformats.org/officeDocument/2006/relationships" r:embed="rId8"/>
          <a:srcRect/>
          <a:stretch>
            <a:fillRect l="-39000" r="-39000"/>
          </a:stretch>
        </a:blipFill>
      </dgm:spPr>
      <dgm:t>
        <a:bodyPr/>
        <a:lstStyle/>
        <a:p>
          <a:endParaRPr lang="en-US" dirty="0"/>
        </a:p>
      </dgm:t>
    </dgm:pt>
    <dgm:pt modelId="{89A3A662-64CB-4F2D-A6DB-057D4B24D671}" type="parTrans" cxnId="{96504806-DD24-4536-9F78-11DCA2CD8B7A}">
      <dgm:prSet/>
      <dgm:spPr/>
      <dgm:t>
        <a:bodyPr/>
        <a:lstStyle/>
        <a:p>
          <a:endParaRPr lang="en-US"/>
        </a:p>
      </dgm:t>
    </dgm:pt>
    <dgm:pt modelId="{CB4BDBBC-FC00-4F8D-A98D-DFC4555891AD}" type="sibTrans" cxnId="{96504806-DD24-4536-9F78-11DCA2CD8B7A}">
      <dgm:prSet/>
      <dgm:spPr/>
      <dgm:t>
        <a:bodyPr/>
        <a:lstStyle/>
        <a:p>
          <a:endParaRPr lang="en-US"/>
        </a:p>
      </dgm:t>
    </dgm:pt>
    <dgm:pt modelId="{8D9A5AE0-789F-4515-B02F-A2FCC11B2BB7}">
      <dgm:prSet/>
      <dgm:spPr>
        <a:blipFill rotWithShape="0">
          <a:blip xmlns:r="http://schemas.openxmlformats.org/officeDocument/2006/relationships" r:embed="rId9"/>
          <a:srcRect/>
          <a:stretch>
            <a:fillRect t="-12000" b="-12000"/>
          </a:stretch>
        </a:blipFill>
      </dgm:spPr>
      <dgm:t>
        <a:bodyPr/>
        <a:lstStyle/>
        <a:p>
          <a:endParaRPr lang="en-US" dirty="0"/>
        </a:p>
      </dgm:t>
    </dgm:pt>
    <dgm:pt modelId="{20BB9DA0-8508-4969-B83A-7D1A5E737809}" type="sibTrans" cxnId="{29E0BDAD-325B-412D-9050-9A999952FAF4}">
      <dgm:prSet/>
      <dgm:spPr/>
      <dgm:t>
        <a:bodyPr/>
        <a:lstStyle/>
        <a:p>
          <a:endParaRPr lang="en-US"/>
        </a:p>
      </dgm:t>
    </dgm:pt>
    <dgm:pt modelId="{91AF0541-07BE-46A4-8F9A-08A06715E02C}" type="parTrans" cxnId="{29E0BDAD-325B-412D-9050-9A999952FAF4}">
      <dgm:prSet/>
      <dgm:spPr/>
      <dgm:t>
        <a:bodyPr/>
        <a:lstStyle/>
        <a:p>
          <a:endParaRPr lang="en-US"/>
        </a:p>
      </dgm:t>
    </dgm:pt>
    <dgm:pt modelId="{2F5AAD7B-8886-4A54-AD66-9886219BC982}" type="pres">
      <dgm:prSet presAssocID="{15F0F9BC-8417-40B3-B850-190F74188178}" presName="diagram" presStyleCnt="0">
        <dgm:presLayoutVars>
          <dgm:dir/>
          <dgm:resizeHandles val="exact"/>
        </dgm:presLayoutVars>
      </dgm:prSet>
      <dgm:spPr/>
    </dgm:pt>
    <dgm:pt modelId="{96718C4D-3CE3-4C16-94E5-D5AFE1BDD950}" type="pres">
      <dgm:prSet presAssocID="{A819C26E-6F50-46B6-9D7A-72F9706A753B}" presName="node" presStyleLbl="node1" presStyleIdx="0" presStyleCnt="9">
        <dgm:presLayoutVars>
          <dgm:bulletEnabled val="1"/>
        </dgm:presLayoutVars>
      </dgm:prSet>
      <dgm:spPr/>
    </dgm:pt>
    <dgm:pt modelId="{BE2F39CE-C986-40C0-BFA1-597DFEF8ED98}" type="pres">
      <dgm:prSet presAssocID="{088E2DCF-34B3-4BAD-AAFC-1D2B5A51B5FE}" presName="sibTrans" presStyleCnt="0"/>
      <dgm:spPr/>
    </dgm:pt>
    <dgm:pt modelId="{452CEABF-7337-48E9-962A-FCF371F996EE}" type="pres">
      <dgm:prSet presAssocID="{171089EB-80E3-4C35-A480-AA9EF326F60A}" presName="node" presStyleLbl="node1" presStyleIdx="1" presStyleCnt="9">
        <dgm:presLayoutVars>
          <dgm:bulletEnabled val="1"/>
        </dgm:presLayoutVars>
      </dgm:prSet>
      <dgm:spPr/>
    </dgm:pt>
    <dgm:pt modelId="{FF740F5C-49FE-4EEE-97AE-30059528E4A3}" type="pres">
      <dgm:prSet presAssocID="{E70284CC-C575-497E-9E54-E619C0858F87}" presName="sibTrans" presStyleCnt="0"/>
      <dgm:spPr/>
    </dgm:pt>
    <dgm:pt modelId="{8E69986D-0802-4965-A896-14FD3A61E351}" type="pres">
      <dgm:prSet presAssocID="{8CFD3DC2-B8F3-4ECC-A158-B330A21B084C}" presName="node" presStyleLbl="node1" presStyleIdx="2" presStyleCnt="9">
        <dgm:presLayoutVars>
          <dgm:bulletEnabled val="1"/>
        </dgm:presLayoutVars>
      </dgm:prSet>
      <dgm:spPr/>
    </dgm:pt>
    <dgm:pt modelId="{64C2C777-F651-452D-A20C-113E1339FCD9}" type="pres">
      <dgm:prSet presAssocID="{982F0A7C-8B0C-4DD6-B9FF-6C0F3F154F8C}" presName="sibTrans" presStyleCnt="0"/>
      <dgm:spPr/>
    </dgm:pt>
    <dgm:pt modelId="{AA4382DE-448C-4B08-9D7D-0DC3088EA24C}" type="pres">
      <dgm:prSet presAssocID="{A957DB0A-A148-43C4-A8F6-9127E674B531}" presName="node" presStyleLbl="node1" presStyleIdx="3" presStyleCnt="9">
        <dgm:presLayoutVars>
          <dgm:bulletEnabled val="1"/>
        </dgm:presLayoutVars>
      </dgm:prSet>
      <dgm:spPr/>
    </dgm:pt>
    <dgm:pt modelId="{2D30BFA4-A40A-4D2A-8D3F-DD02C40F811B}" type="pres">
      <dgm:prSet presAssocID="{877A2F8D-7376-487E-BEFD-07182617C848}" presName="sibTrans" presStyleCnt="0"/>
      <dgm:spPr/>
    </dgm:pt>
    <dgm:pt modelId="{2E8F9559-72C5-4198-95EE-EE572CFAD219}" type="pres">
      <dgm:prSet presAssocID="{5A6B81E1-81BE-4D1B-9C04-7AE58455FE6A}" presName="node" presStyleLbl="node1" presStyleIdx="4" presStyleCnt="9">
        <dgm:presLayoutVars>
          <dgm:bulletEnabled val="1"/>
        </dgm:presLayoutVars>
      </dgm:prSet>
      <dgm:spPr/>
    </dgm:pt>
    <dgm:pt modelId="{19457466-7F80-4B9B-8E61-E6F0C43F4475}" type="pres">
      <dgm:prSet presAssocID="{C0548E98-3C6F-4E93-8843-AB312A47D03D}" presName="sibTrans" presStyleCnt="0"/>
      <dgm:spPr/>
    </dgm:pt>
    <dgm:pt modelId="{2BF70FCC-728E-49CB-9EEA-B1BD1CB6E5FB}" type="pres">
      <dgm:prSet presAssocID="{ED18EE47-84D9-4CE4-9F9C-2A3A0C9AA4BD}" presName="node" presStyleLbl="node1" presStyleIdx="5" presStyleCnt="9">
        <dgm:presLayoutVars>
          <dgm:bulletEnabled val="1"/>
        </dgm:presLayoutVars>
      </dgm:prSet>
      <dgm:spPr/>
    </dgm:pt>
    <dgm:pt modelId="{54F1F672-A3E2-4B02-AEF7-27113DD1D842}" type="pres">
      <dgm:prSet presAssocID="{02D66AA4-89A6-4B8B-8C44-2472663E7624}" presName="sibTrans" presStyleCnt="0"/>
      <dgm:spPr/>
    </dgm:pt>
    <dgm:pt modelId="{CCFACA4A-907C-4621-A03A-2D4FA9F54029}" type="pres">
      <dgm:prSet presAssocID="{8D9A5AE0-789F-4515-B02F-A2FCC11B2BB7}" presName="node" presStyleLbl="node1" presStyleIdx="6" presStyleCnt="9" custLinFactNeighborX="2422" custLinFactNeighborY="-4837">
        <dgm:presLayoutVars>
          <dgm:bulletEnabled val="1"/>
        </dgm:presLayoutVars>
      </dgm:prSet>
      <dgm:spPr/>
    </dgm:pt>
    <dgm:pt modelId="{2154895F-E16B-41C0-9F5E-5F4D3F95E8D4}" type="pres">
      <dgm:prSet presAssocID="{20BB9DA0-8508-4969-B83A-7D1A5E737809}" presName="sibTrans" presStyleCnt="0"/>
      <dgm:spPr/>
    </dgm:pt>
    <dgm:pt modelId="{052EE470-53D7-454D-A161-E271DE391F5D}" type="pres">
      <dgm:prSet presAssocID="{1D88301F-0341-48D2-BD82-CE29D6AF3CA7}" presName="node" presStyleLbl="node1" presStyleIdx="7" presStyleCnt="9" custLinFactNeighborX="-406" custLinFactNeighborY="-13997">
        <dgm:presLayoutVars>
          <dgm:bulletEnabled val="1"/>
        </dgm:presLayoutVars>
      </dgm:prSet>
      <dgm:spPr/>
    </dgm:pt>
    <dgm:pt modelId="{8A1C569D-DB8B-400D-8ED5-53ECCEE48C8A}" type="pres">
      <dgm:prSet presAssocID="{195D7920-6B2E-4B95-8668-44C6A8B604E2}" presName="sibTrans" presStyleCnt="0"/>
      <dgm:spPr/>
    </dgm:pt>
    <dgm:pt modelId="{755E091A-DEA1-4C25-80E5-40DC55373B78}" type="pres">
      <dgm:prSet presAssocID="{A4B6D054-61D2-43F1-B1E3-3E8FE4FC0F95}" presName="node" presStyleLbl="node1" presStyleIdx="8" presStyleCnt="9" custScaleX="97616" custScaleY="155833" custLinFactNeighborX="11753" custLinFactNeighborY="-11948">
        <dgm:presLayoutVars>
          <dgm:bulletEnabled val="1"/>
        </dgm:presLayoutVars>
      </dgm:prSet>
      <dgm:spPr/>
    </dgm:pt>
  </dgm:ptLst>
  <dgm:cxnLst>
    <dgm:cxn modelId="{96504806-DD24-4536-9F78-11DCA2CD8B7A}" srcId="{15F0F9BC-8417-40B3-B850-190F74188178}" destId="{A4B6D054-61D2-43F1-B1E3-3E8FE4FC0F95}" srcOrd="8" destOrd="0" parTransId="{89A3A662-64CB-4F2D-A6DB-057D4B24D671}" sibTransId="{CB4BDBBC-FC00-4F8D-A98D-DFC4555891AD}"/>
    <dgm:cxn modelId="{B7D47E14-43D6-431E-871F-7D2D7FAFE9B3}" type="presOf" srcId="{8CFD3DC2-B8F3-4ECC-A158-B330A21B084C}" destId="{8E69986D-0802-4965-A896-14FD3A61E351}" srcOrd="0" destOrd="0" presId="urn:microsoft.com/office/officeart/2005/8/layout/default#1"/>
    <dgm:cxn modelId="{E9C0EA15-91EA-4085-B99F-894926F24AF8}" type="presOf" srcId="{171089EB-80E3-4C35-A480-AA9EF326F60A}" destId="{452CEABF-7337-48E9-962A-FCF371F996EE}" srcOrd="0" destOrd="0" presId="urn:microsoft.com/office/officeart/2005/8/layout/default#1"/>
    <dgm:cxn modelId="{875D941A-504E-4798-B3EB-8781F56862F8}" srcId="{15F0F9BC-8417-40B3-B850-190F74188178}" destId="{5A6B81E1-81BE-4D1B-9C04-7AE58455FE6A}" srcOrd="4" destOrd="0" parTransId="{A2643523-6E0C-4968-BBA5-83E9784B70A7}" sibTransId="{C0548E98-3C6F-4E93-8843-AB312A47D03D}"/>
    <dgm:cxn modelId="{3FEB785C-7673-4860-BAB6-29AF21D0AB2A}" srcId="{15F0F9BC-8417-40B3-B850-190F74188178}" destId="{A819C26E-6F50-46B6-9D7A-72F9706A753B}" srcOrd="0" destOrd="0" parTransId="{480ABF55-9E89-4263-931D-4E96BCCAB7AD}" sibTransId="{088E2DCF-34B3-4BAD-AAFC-1D2B5A51B5FE}"/>
    <dgm:cxn modelId="{42E9004C-17A9-4F89-8516-42CAB839E599}" type="presOf" srcId="{A819C26E-6F50-46B6-9D7A-72F9706A753B}" destId="{96718C4D-3CE3-4C16-94E5-D5AFE1BDD950}" srcOrd="0" destOrd="0" presId="urn:microsoft.com/office/officeart/2005/8/layout/default#1"/>
    <dgm:cxn modelId="{9D2B256E-4928-490D-904A-7643045F1271}" type="presOf" srcId="{ED18EE47-84D9-4CE4-9F9C-2A3A0C9AA4BD}" destId="{2BF70FCC-728E-49CB-9EEA-B1BD1CB6E5FB}" srcOrd="0" destOrd="0" presId="urn:microsoft.com/office/officeart/2005/8/layout/default#1"/>
    <dgm:cxn modelId="{48F63F71-649F-474B-A508-CF112AD8BD1B}" type="presOf" srcId="{A4B6D054-61D2-43F1-B1E3-3E8FE4FC0F95}" destId="{755E091A-DEA1-4C25-80E5-40DC55373B78}" srcOrd="0" destOrd="0" presId="urn:microsoft.com/office/officeart/2005/8/layout/default#1"/>
    <dgm:cxn modelId="{E78B117F-9355-4D28-9789-1337F99CE5E8}" srcId="{15F0F9BC-8417-40B3-B850-190F74188178}" destId="{A957DB0A-A148-43C4-A8F6-9127E674B531}" srcOrd="3" destOrd="0" parTransId="{1FC4C363-6D41-4CBB-AFF8-7AC5AC6CC4CB}" sibTransId="{877A2F8D-7376-487E-BEFD-07182617C848}"/>
    <dgm:cxn modelId="{9D75C783-DA0E-4ACD-9A3A-81C441DD2639}" srcId="{15F0F9BC-8417-40B3-B850-190F74188178}" destId="{171089EB-80E3-4C35-A480-AA9EF326F60A}" srcOrd="1" destOrd="0" parTransId="{C8FD3350-4EC1-4D29-A694-D15842B56376}" sibTransId="{E70284CC-C575-497E-9E54-E619C0858F87}"/>
    <dgm:cxn modelId="{DE569D9A-D408-4E73-A80F-DEDF37A6E889}" type="presOf" srcId="{15F0F9BC-8417-40B3-B850-190F74188178}" destId="{2F5AAD7B-8886-4A54-AD66-9886219BC982}" srcOrd="0" destOrd="0" presId="urn:microsoft.com/office/officeart/2005/8/layout/default#1"/>
    <dgm:cxn modelId="{29E0BDAD-325B-412D-9050-9A999952FAF4}" srcId="{15F0F9BC-8417-40B3-B850-190F74188178}" destId="{8D9A5AE0-789F-4515-B02F-A2FCC11B2BB7}" srcOrd="6" destOrd="0" parTransId="{91AF0541-07BE-46A4-8F9A-08A06715E02C}" sibTransId="{20BB9DA0-8508-4969-B83A-7D1A5E737809}"/>
    <dgm:cxn modelId="{55FFE9BD-B6D8-4C77-A4BA-0C57954C6EBD}" srcId="{15F0F9BC-8417-40B3-B850-190F74188178}" destId="{8CFD3DC2-B8F3-4ECC-A158-B330A21B084C}" srcOrd="2" destOrd="0" parTransId="{91983F44-F7CA-44DE-8C21-A093D74BE859}" sibTransId="{982F0A7C-8B0C-4DD6-B9FF-6C0F3F154F8C}"/>
    <dgm:cxn modelId="{B6066DC9-CE61-4FD3-AE1C-8457A42E2563}" type="presOf" srcId="{8D9A5AE0-789F-4515-B02F-A2FCC11B2BB7}" destId="{CCFACA4A-907C-4621-A03A-2D4FA9F54029}" srcOrd="0" destOrd="0" presId="urn:microsoft.com/office/officeart/2005/8/layout/default#1"/>
    <dgm:cxn modelId="{E3316CE0-1166-48BA-A9D9-B9FCC95E1EBF}" srcId="{15F0F9BC-8417-40B3-B850-190F74188178}" destId="{ED18EE47-84D9-4CE4-9F9C-2A3A0C9AA4BD}" srcOrd="5" destOrd="0" parTransId="{A1546A18-B430-44E2-A9EB-E790499EA72F}" sibTransId="{02D66AA4-89A6-4B8B-8C44-2472663E7624}"/>
    <dgm:cxn modelId="{6D44C9E1-DA59-4D2A-9EDB-405EECAAE300}" type="presOf" srcId="{A957DB0A-A148-43C4-A8F6-9127E674B531}" destId="{AA4382DE-448C-4B08-9D7D-0DC3088EA24C}" srcOrd="0" destOrd="0" presId="urn:microsoft.com/office/officeart/2005/8/layout/default#1"/>
    <dgm:cxn modelId="{DB8495ED-8826-4B4F-AB11-75F64E4A317D}" srcId="{15F0F9BC-8417-40B3-B850-190F74188178}" destId="{1D88301F-0341-48D2-BD82-CE29D6AF3CA7}" srcOrd="7" destOrd="0" parTransId="{AC6554D9-4955-4233-91E3-E85E9EC61B8B}" sibTransId="{195D7920-6B2E-4B95-8668-44C6A8B604E2}"/>
    <dgm:cxn modelId="{C4CD7AF7-340B-4311-810E-0A9CC5220448}" type="presOf" srcId="{5A6B81E1-81BE-4D1B-9C04-7AE58455FE6A}" destId="{2E8F9559-72C5-4198-95EE-EE572CFAD219}" srcOrd="0" destOrd="0" presId="urn:microsoft.com/office/officeart/2005/8/layout/default#1"/>
    <dgm:cxn modelId="{6E9D74FC-1D52-4F76-9E1A-EF2EB71EDCE6}" type="presOf" srcId="{1D88301F-0341-48D2-BD82-CE29D6AF3CA7}" destId="{052EE470-53D7-454D-A161-E271DE391F5D}" srcOrd="0" destOrd="0" presId="urn:microsoft.com/office/officeart/2005/8/layout/default#1"/>
    <dgm:cxn modelId="{E4246714-9A7E-4F23-90BE-B04CD7ED2F59}" type="presParOf" srcId="{2F5AAD7B-8886-4A54-AD66-9886219BC982}" destId="{96718C4D-3CE3-4C16-94E5-D5AFE1BDD950}" srcOrd="0" destOrd="0" presId="urn:microsoft.com/office/officeart/2005/8/layout/default#1"/>
    <dgm:cxn modelId="{739AE9A1-2266-43FA-9A27-86BCAB597F3E}" type="presParOf" srcId="{2F5AAD7B-8886-4A54-AD66-9886219BC982}" destId="{BE2F39CE-C986-40C0-BFA1-597DFEF8ED98}" srcOrd="1" destOrd="0" presId="urn:microsoft.com/office/officeart/2005/8/layout/default#1"/>
    <dgm:cxn modelId="{303B1DF5-A67F-474C-8608-C0FB29C564C8}" type="presParOf" srcId="{2F5AAD7B-8886-4A54-AD66-9886219BC982}" destId="{452CEABF-7337-48E9-962A-FCF371F996EE}" srcOrd="2" destOrd="0" presId="urn:microsoft.com/office/officeart/2005/8/layout/default#1"/>
    <dgm:cxn modelId="{433B98B0-3CB3-4A80-95FF-68A6E9666D21}" type="presParOf" srcId="{2F5AAD7B-8886-4A54-AD66-9886219BC982}" destId="{FF740F5C-49FE-4EEE-97AE-30059528E4A3}" srcOrd="3" destOrd="0" presId="urn:microsoft.com/office/officeart/2005/8/layout/default#1"/>
    <dgm:cxn modelId="{7E5F89BE-89C6-4DE0-BF62-265898C3F2F5}" type="presParOf" srcId="{2F5AAD7B-8886-4A54-AD66-9886219BC982}" destId="{8E69986D-0802-4965-A896-14FD3A61E351}" srcOrd="4" destOrd="0" presId="urn:microsoft.com/office/officeart/2005/8/layout/default#1"/>
    <dgm:cxn modelId="{6A1F2341-68FF-41AB-AD27-30E6834A7746}" type="presParOf" srcId="{2F5AAD7B-8886-4A54-AD66-9886219BC982}" destId="{64C2C777-F651-452D-A20C-113E1339FCD9}" srcOrd="5" destOrd="0" presId="urn:microsoft.com/office/officeart/2005/8/layout/default#1"/>
    <dgm:cxn modelId="{BA616729-C85E-4286-8CCE-25A9B669DC54}" type="presParOf" srcId="{2F5AAD7B-8886-4A54-AD66-9886219BC982}" destId="{AA4382DE-448C-4B08-9D7D-0DC3088EA24C}" srcOrd="6" destOrd="0" presId="urn:microsoft.com/office/officeart/2005/8/layout/default#1"/>
    <dgm:cxn modelId="{386E9771-AA2D-443F-A9E8-3F450D53539C}" type="presParOf" srcId="{2F5AAD7B-8886-4A54-AD66-9886219BC982}" destId="{2D30BFA4-A40A-4D2A-8D3F-DD02C40F811B}" srcOrd="7" destOrd="0" presId="urn:microsoft.com/office/officeart/2005/8/layout/default#1"/>
    <dgm:cxn modelId="{530A0A18-5683-42F4-995D-46469C8543AA}" type="presParOf" srcId="{2F5AAD7B-8886-4A54-AD66-9886219BC982}" destId="{2E8F9559-72C5-4198-95EE-EE572CFAD219}" srcOrd="8" destOrd="0" presId="urn:microsoft.com/office/officeart/2005/8/layout/default#1"/>
    <dgm:cxn modelId="{BF3B8BBF-C11C-4940-89D7-B3AB4A0B1CF3}" type="presParOf" srcId="{2F5AAD7B-8886-4A54-AD66-9886219BC982}" destId="{19457466-7F80-4B9B-8E61-E6F0C43F4475}" srcOrd="9" destOrd="0" presId="urn:microsoft.com/office/officeart/2005/8/layout/default#1"/>
    <dgm:cxn modelId="{D349F337-A671-41EB-AF39-C322F1D5F00C}" type="presParOf" srcId="{2F5AAD7B-8886-4A54-AD66-9886219BC982}" destId="{2BF70FCC-728E-49CB-9EEA-B1BD1CB6E5FB}" srcOrd="10" destOrd="0" presId="urn:microsoft.com/office/officeart/2005/8/layout/default#1"/>
    <dgm:cxn modelId="{65C2C866-CD79-4699-BEE3-A1F8E011928B}" type="presParOf" srcId="{2F5AAD7B-8886-4A54-AD66-9886219BC982}" destId="{54F1F672-A3E2-4B02-AEF7-27113DD1D842}" srcOrd="11" destOrd="0" presId="urn:microsoft.com/office/officeart/2005/8/layout/default#1"/>
    <dgm:cxn modelId="{16D0C657-4C05-48F9-8A3C-CE29FF4B7753}" type="presParOf" srcId="{2F5AAD7B-8886-4A54-AD66-9886219BC982}" destId="{CCFACA4A-907C-4621-A03A-2D4FA9F54029}" srcOrd="12" destOrd="0" presId="urn:microsoft.com/office/officeart/2005/8/layout/default#1"/>
    <dgm:cxn modelId="{AD99C4DB-CB10-4FB3-9D71-9D5105B30BA8}" type="presParOf" srcId="{2F5AAD7B-8886-4A54-AD66-9886219BC982}" destId="{2154895F-E16B-41C0-9F5E-5F4D3F95E8D4}" srcOrd="13" destOrd="0" presId="urn:microsoft.com/office/officeart/2005/8/layout/default#1"/>
    <dgm:cxn modelId="{08E4AB5B-4BC8-4E45-AD58-CB97629CA8FE}" type="presParOf" srcId="{2F5AAD7B-8886-4A54-AD66-9886219BC982}" destId="{052EE470-53D7-454D-A161-E271DE391F5D}" srcOrd="14" destOrd="0" presId="urn:microsoft.com/office/officeart/2005/8/layout/default#1"/>
    <dgm:cxn modelId="{4788A170-311A-41BB-9D0C-BFEDEEDDA568}" type="presParOf" srcId="{2F5AAD7B-8886-4A54-AD66-9886219BC982}" destId="{8A1C569D-DB8B-400D-8ED5-53ECCEE48C8A}" srcOrd="15" destOrd="0" presId="urn:microsoft.com/office/officeart/2005/8/layout/default#1"/>
    <dgm:cxn modelId="{7B00A6F1-2F13-4DA7-9F23-4F1FE03A5327}" type="presParOf" srcId="{2F5AAD7B-8886-4A54-AD66-9886219BC982}" destId="{755E091A-DEA1-4C25-80E5-40DC55373B78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746CBE-06E5-4FF6-9C7F-776F3A274A8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FD5A645-2552-4E39-B0CF-CDF184DC7568}">
      <dgm:prSet phldrT="[Text]"/>
      <dgm:spPr/>
      <dgm:t>
        <a:bodyPr/>
        <a:lstStyle/>
        <a:p>
          <a:r>
            <a:rPr lang="pl-PL" dirty="0"/>
            <a:t>Operacje </a:t>
          </a:r>
        </a:p>
      </dgm:t>
    </dgm:pt>
    <dgm:pt modelId="{618439B6-8090-4265-87B8-8100E82538F2}" type="parTrans" cxnId="{56230AAB-2D02-4253-AB74-C99481E14A72}">
      <dgm:prSet/>
      <dgm:spPr/>
      <dgm:t>
        <a:bodyPr/>
        <a:lstStyle/>
        <a:p>
          <a:endParaRPr lang="pl-PL"/>
        </a:p>
      </dgm:t>
    </dgm:pt>
    <dgm:pt modelId="{E019F6EB-5A07-455A-A233-BA9FDEF3DD02}" type="sibTrans" cxnId="{56230AAB-2D02-4253-AB74-C99481E14A72}">
      <dgm:prSet/>
      <dgm:spPr/>
      <dgm:t>
        <a:bodyPr/>
        <a:lstStyle/>
        <a:p>
          <a:endParaRPr lang="pl-PL"/>
        </a:p>
      </dgm:t>
    </dgm:pt>
    <dgm:pt modelId="{47E16BB6-408A-4FC4-AE0B-D36F381D6E4C}">
      <dgm:prSet phldrT="[Text]"/>
      <dgm:spPr/>
      <dgm:t>
        <a:bodyPr/>
        <a:lstStyle/>
        <a:p>
          <a:r>
            <a:rPr lang="pl-PL" dirty="0"/>
            <a:t> Pokaz np. składania flagi, gotowania  </a:t>
          </a:r>
        </a:p>
      </dgm:t>
    </dgm:pt>
    <dgm:pt modelId="{AC1E6389-6B14-436A-9527-BC7C219D3985}" type="parTrans" cxnId="{0E4F99AA-A7B0-4310-B9BB-F90D58CE5DA6}">
      <dgm:prSet/>
      <dgm:spPr/>
      <dgm:t>
        <a:bodyPr/>
        <a:lstStyle/>
        <a:p>
          <a:endParaRPr lang="pl-PL"/>
        </a:p>
      </dgm:t>
    </dgm:pt>
    <dgm:pt modelId="{95FAB733-F807-4501-B652-5D90CB8629C3}" type="sibTrans" cxnId="{0E4F99AA-A7B0-4310-B9BB-F90D58CE5DA6}">
      <dgm:prSet/>
      <dgm:spPr/>
      <dgm:t>
        <a:bodyPr/>
        <a:lstStyle/>
        <a:p>
          <a:endParaRPr lang="pl-PL"/>
        </a:p>
      </dgm:t>
    </dgm:pt>
    <dgm:pt modelId="{09772F94-EAA4-410A-A69B-4AF35E8F192F}">
      <dgm:prSet phldrT="[Text]"/>
      <dgm:spPr/>
      <dgm:t>
        <a:bodyPr/>
        <a:lstStyle/>
        <a:p>
          <a:r>
            <a: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Akty mowy </a:t>
          </a:r>
          <a:endParaRPr lang="pl-PL" dirty="0"/>
        </a:p>
      </dgm:t>
    </dgm:pt>
    <dgm:pt modelId="{AD6FCC7D-4029-4F8B-A22D-60B9094FB5C3}" type="parTrans" cxnId="{BB620077-D637-4938-93E3-33D8636B9C41}">
      <dgm:prSet/>
      <dgm:spPr/>
      <dgm:t>
        <a:bodyPr/>
        <a:lstStyle/>
        <a:p>
          <a:endParaRPr lang="pl-PL"/>
        </a:p>
      </dgm:t>
    </dgm:pt>
    <dgm:pt modelId="{DB423232-C35B-46EA-A49C-12DEC9C1860F}" type="sibTrans" cxnId="{BB620077-D637-4938-93E3-33D8636B9C41}">
      <dgm:prSet/>
      <dgm:spPr/>
      <dgm:t>
        <a:bodyPr/>
        <a:lstStyle/>
        <a:p>
          <a:endParaRPr lang="pl-PL"/>
        </a:p>
      </dgm:t>
    </dgm:pt>
    <dgm:pt modelId="{51293207-E3EE-4348-B315-D5398EC1CA66}">
      <dgm:prSet phldrT="[Text]"/>
      <dgm:spPr/>
      <dgm:t>
        <a:bodyPr/>
        <a:lstStyle/>
        <a:p>
          <a:r>
            <a:rPr lang="pl-PL" dirty="0"/>
            <a:t>Powitanie</a:t>
          </a:r>
        </a:p>
      </dgm:t>
    </dgm:pt>
    <dgm:pt modelId="{709E5925-8238-4CFA-9FC4-0AFCF2027FD7}" type="parTrans" cxnId="{55EFD1F9-B6E5-4909-859F-3BFE873BF6D5}">
      <dgm:prSet/>
      <dgm:spPr/>
      <dgm:t>
        <a:bodyPr/>
        <a:lstStyle/>
        <a:p>
          <a:endParaRPr lang="pl-PL"/>
        </a:p>
      </dgm:t>
    </dgm:pt>
    <dgm:pt modelId="{0137FE9A-7815-4A8A-8C6E-85FF5EBCFDA1}" type="sibTrans" cxnId="{55EFD1F9-B6E5-4909-859F-3BFE873BF6D5}">
      <dgm:prSet/>
      <dgm:spPr/>
      <dgm:t>
        <a:bodyPr/>
        <a:lstStyle/>
        <a:p>
          <a:endParaRPr lang="pl-PL"/>
        </a:p>
      </dgm:t>
    </dgm:pt>
    <dgm:pt modelId="{B780A6BB-2D30-49EB-A6B5-F6B85164FA61}">
      <dgm:prSet phldrT="[Text]"/>
      <dgm:spPr/>
      <dgm:t>
        <a:bodyPr/>
        <a:lstStyle/>
        <a:p>
          <a:r>
            <a:rPr lang="pl-PL" dirty="0"/>
            <a:t>Kłótnia – uprzejmi Brytyjczycy, humor brytyjski </a:t>
          </a:r>
        </a:p>
      </dgm:t>
    </dgm:pt>
    <dgm:pt modelId="{58F4B171-1461-437E-B36D-4CA3C87128EA}" type="parTrans" cxnId="{11B14B70-8E67-44F0-914F-A83767BC931E}">
      <dgm:prSet/>
      <dgm:spPr/>
      <dgm:t>
        <a:bodyPr/>
        <a:lstStyle/>
        <a:p>
          <a:endParaRPr lang="pl-PL"/>
        </a:p>
      </dgm:t>
    </dgm:pt>
    <dgm:pt modelId="{4AC4727A-BC5C-4E9C-951D-246BF52441FB}" type="sibTrans" cxnId="{11B14B70-8E67-44F0-914F-A83767BC931E}">
      <dgm:prSet/>
      <dgm:spPr/>
      <dgm:t>
        <a:bodyPr/>
        <a:lstStyle/>
        <a:p>
          <a:endParaRPr lang="pl-PL"/>
        </a:p>
      </dgm:t>
    </dgm:pt>
    <dgm:pt modelId="{EF717041-C276-4E38-9292-75022836E07D}">
      <dgm:prSet phldrT="[Text]"/>
      <dgm:spPr/>
      <dgm:t>
        <a:bodyPr/>
        <a:lstStyle/>
        <a:p>
          <a:r>
            <a:rPr lang="pl-PL" dirty="0"/>
            <a:t>Scenariusze</a:t>
          </a:r>
        </a:p>
      </dgm:t>
    </dgm:pt>
    <dgm:pt modelId="{B1D50CEB-E257-47CF-8261-74191D3084C4}" type="parTrans" cxnId="{0D18EDD6-EFD9-48AE-869A-0376C9073591}">
      <dgm:prSet/>
      <dgm:spPr/>
      <dgm:t>
        <a:bodyPr/>
        <a:lstStyle/>
        <a:p>
          <a:endParaRPr lang="pl-PL"/>
        </a:p>
      </dgm:t>
    </dgm:pt>
    <dgm:pt modelId="{4A747B74-7970-44AF-AA8F-FAB2E9AC9A09}" type="sibTrans" cxnId="{0D18EDD6-EFD9-48AE-869A-0376C9073591}">
      <dgm:prSet/>
      <dgm:spPr/>
      <dgm:t>
        <a:bodyPr/>
        <a:lstStyle/>
        <a:p>
          <a:endParaRPr lang="pl-PL"/>
        </a:p>
      </dgm:t>
    </dgm:pt>
    <dgm:pt modelId="{F6852460-6151-4B16-B88F-2C9792E6651C}">
      <dgm:prSet phldrT="[Text]"/>
      <dgm:spPr/>
      <dgm:t>
        <a:bodyPr/>
        <a:lstStyle/>
        <a:p>
          <a:r>
            <a:rPr lang="pl-PL" dirty="0"/>
            <a:t>Przyjęcie do szkoły wyższej,</a:t>
          </a:r>
        </a:p>
      </dgm:t>
    </dgm:pt>
    <dgm:pt modelId="{E6DDA426-6903-4717-B9EE-B7DC10099BAE}" type="parTrans" cxnId="{01B9A187-8EF3-4DE9-9ACC-23A6A54A7868}">
      <dgm:prSet/>
      <dgm:spPr/>
      <dgm:t>
        <a:bodyPr/>
        <a:lstStyle/>
        <a:p>
          <a:endParaRPr lang="pl-PL"/>
        </a:p>
      </dgm:t>
    </dgm:pt>
    <dgm:pt modelId="{F14F6555-90A6-4DC9-BA6D-B4F63E88AFA2}" type="sibTrans" cxnId="{01B9A187-8EF3-4DE9-9ACC-23A6A54A7868}">
      <dgm:prSet/>
      <dgm:spPr/>
      <dgm:t>
        <a:bodyPr/>
        <a:lstStyle/>
        <a:p>
          <a:endParaRPr lang="pl-PL"/>
        </a:p>
      </dgm:t>
    </dgm:pt>
    <dgm:pt modelId="{203E2490-15D9-4498-89FF-3715B9B3E26D}">
      <dgm:prSet phldrT="[Text]"/>
      <dgm:spPr/>
      <dgm:t>
        <a:bodyPr/>
        <a:lstStyle/>
        <a:p>
          <a:r>
            <a:rPr lang="pl-PL" dirty="0"/>
            <a:t>Zycie – np. biografia Lincolna, Waszyngtona </a:t>
          </a:r>
        </a:p>
      </dgm:t>
    </dgm:pt>
    <dgm:pt modelId="{44BD1B84-094A-4A9E-ADE2-ED5B3C028281}" type="parTrans" cxnId="{DF82ECE8-FA59-4DD0-BBCC-9BCBDB764595}">
      <dgm:prSet/>
      <dgm:spPr/>
      <dgm:t>
        <a:bodyPr/>
        <a:lstStyle/>
        <a:p>
          <a:endParaRPr lang="pl-PL"/>
        </a:p>
      </dgm:t>
    </dgm:pt>
    <dgm:pt modelId="{185D4A86-D9CD-4847-9CC4-3982AC64FCF1}" type="sibTrans" cxnId="{DF82ECE8-FA59-4DD0-BBCC-9BCBDB764595}">
      <dgm:prSet/>
      <dgm:spPr/>
      <dgm:t>
        <a:bodyPr/>
        <a:lstStyle/>
        <a:p>
          <a:endParaRPr lang="pl-PL"/>
        </a:p>
      </dgm:t>
    </dgm:pt>
    <dgm:pt modelId="{636425C3-E056-46BD-993F-1CBCF52B9823}">
      <dgm:prSet phldrT="[Text]"/>
      <dgm:spPr/>
      <dgm:t>
        <a:bodyPr/>
        <a:lstStyle/>
        <a:p>
          <a:r>
            <a:rPr lang="pl-PL" dirty="0"/>
            <a:t>Otwarcie parlamentu brytyjskiego </a:t>
          </a:r>
        </a:p>
      </dgm:t>
    </dgm:pt>
    <dgm:pt modelId="{BB874AC2-F085-45DE-8014-BC1A4C1A5741}" type="parTrans" cxnId="{BB7960A8-CC6C-45F9-937F-6D9F85A391F7}">
      <dgm:prSet/>
      <dgm:spPr/>
    </dgm:pt>
    <dgm:pt modelId="{3607A1E5-7836-4DDE-9534-9B0DE465FFAE}" type="sibTrans" cxnId="{BB7960A8-CC6C-45F9-937F-6D9F85A391F7}">
      <dgm:prSet/>
      <dgm:spPr/>
    </dgm:pt>
    <dgm:pt modelId="{B2E25358-0A58-432E-863F-4DCD0C85D3F5}" type="pres">
      <dgm:prSet presAssocID="{C5746CBE-06E5-4FF6-9C7F-776F3A274A81}" presName="linear" presStyleCnt="0">
        <dgm:presLayoutVars>
          <dgm:dir/>
          <dgm:resizeHandles val="exact"/>
        </dgm:presLayoutVars>
      </dgm:prSet>
      <dgm:spPr/>
    </dgm:pt>
    <dgm:pt modelId="{E426229C-A54A-4D36-8F39-0A0E26D1DA2F}" type="pres">
      <dgm:prSet presAssocID="{1FD5A645-2552-4E39-B0CF-CDF184DC7568}" presName="comp" presStyleCnt="0"/>
      <dgm:spPr/>
    </dgm:pt>
    <dgm:pt modelId="{299305F4-87A1-48D6-B1C7-30465B27745E}" type="pres">
      <dgm:prSet presAssocID="{1FD5A645-2552-4E39-B0CF-CDF184DC7568}" presName="box" presStyleLbl="node1" presStyleIdx="0" presStyleCnt="3"/>
      <dgm:spPr/>
    </dgm:pt>
    <dgm:pt modelId="{A5D16ABA-6EBF-41CB-9E95-BFE6A5225968}" type="pres">
      <dgm:prSet presAssocID="{1FD5A645-2552-4E39-B0CF-CDF184DC7568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0DC5DA79-70EB-4366-BC08-1C81204C7B61}" type="pres">
      <dgm:prSet presAssocID="{1FD5A645-2552-4E39-B0CF-CDF184DC7568}" presName="text" presStyleLbl="node1" presStyleIdx="0" presStyleCnt="3">
        <dgm:presLayoutVars>
          <dgm:bulletEnabled val="1"/>
        </dgm:presLayoutVars>
      </dgm:prSet>
      <dgm:spPr/>
    </dgm:pt>
    <dgm:pt modelId="{184F229F-EE94-4DD6-B008-3328493983C2}" type="pres">
      <dgm:prSet presAssocID="{E019F6EB-5A07-455A-A233-BA9FDEF3DD02}" presName="spacer" presStyleCnt="0"/>
      <dgm:spPr/>
    </dgm:pt>
    <dgm:pt modelId="{D89BD22E-CDAE-478D-8425-8A00F3D01FDE}" type="pres">
      <dgm:prSet presAssocID="{09772F94-EAA4-410A-A69B-4AF35E8F192F}" presName="comp" presStyleCnt="0"/>
      <dgm:spPr/>
    </dgm:pt>
    <dgm:pt modelId="{1C2563CF-659F-422F-A3DC-E5876049C554}" type="pres">
      <dgm:prSet presAssocID="{09772F94-EAA4-410A-A69B-4AF35E8F192F}" presName="box" presStyleLbl="node1" presStyleIdx="1" presStyleCnt="3"/>
      <dgm:spPr/>
    </dgm:pt>
    <dgm:pt modelId="{6135EF20-C7D7-4907-8FEA-FAA04E3F2E74}" type="pres">
      <dgm:prSet presAssocID="{09772F94-EAA4-410A-A69B-4AF35E8F192F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DFCDDA92-D795-4EE8-A462-EC7AC3648B12}" type="pres">
      <dgm:prSet presAssocID="{09772F94-EAA4-410A-A69B-4AF35E8F192F}" presName="text" presStyleLbl="node1" presStyleIdx="1" presStyleCnt="3">
        <dgm:presLayoutVars>
          <dgm:bulletEnabled val="1"/>
        </dgm:presLayoutVars>
      </dgm:prSet>
      <dgm:spPr/>
    </dgm:pt>
    <dgm:pt modelId="{A51ACB44-F921-4840-8F26-792439A0B5E8}" type="pres">
      <dgm:prSet presAssocID="{DB423232-C35B-46EA-A49C-12DEC9C1860F}" presName="spacer" presStyleCnt="0"/>
      <dgm:spPr/>
    </dgm:pt>
    <dgm:pt modelId="{C40D7697-03E0-42FE-A770-F5B729AD0F7F}" type="pres">
      <dgm:prSet presAssocID="{EF717041-C276-4E38-9292-75022836E07D}" presName="comp" presStyleCnt="0"/>
      <dgm:spPr/>
    </dgm:pt>
    <dgm:pt modelId="{92E40D53-C2DB-4E9C-B6D1-6B3F4AD9AD2C}" type="pres">
      <dgm:prSet presAssocID="{EF717041-C276-4E38-9292-75022836E07D}" presName="box" presStyleLbl="node1" presStyleIdx="2" presStyleCnt="3"/>
      <dgm:spPr/>
    </dgm:pt>
    <dgm:pt modelId="{BC7502C5-89EE-4100-966A-AC9C467516BF}" type="pres">
      <dgm:prSet presAssocID="{EF717041-C276-4E38-9292-75022836E07D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BD7D6545-5A44-4615-9C04-8516A335B7D4}" type="pres">
      <dgm:prSet presAssocID="{EF717041-C276-4E38-9292-75022836E07D}" presName="text" presStyleLbl="node1" presStyleIdx="2" presStyleCnt="3">
        <dgm:presLayoutVars>
          <dgm:bulletEnabled val="1"/>
        </dgm:presLayoutVars>
      </dgm:prSet>
      <dgm:spPr/>
    </dgm:pt>
  </dgm:ptLst>
  <dgm:cxnLst>
    <dgm:cxn modelId="{66ED9703-7EF9-47E2-B7A8-C1EFE96B5579}" type="presOf" srcId="{203E2490-15D9-4498-89FF-3715B9B3E26D}" destId="{92E40D53-C2DB-4E9C-B6D1-6B3F4AD9AD2C}" srcOrd="0" destOrd="3" presId="urn:microsoft.com/office/officeart/2005/8/layout/vList4#1"/>
    <dgm:cxn modelId="{F7075B1D-2165-4F16-B0D0-A00C42575CE1}" type="presOf" srcId="{636425C3-E056-46BD-993F-1CBCF52B9823}" destId="{92E40D53-C2DB-4E9C-B6D1-6B3F4AD9AD2C}" srcOrd="0" destOrd="2" presId="urn:microsoft.com/office/officeart/2005/8/layout/vList4#1"/>
    <dgm:cxn modelId="{389A3E34-0443-4141-9334-6F308FE4F2F5}" type="presOf" srcId="{51293207-E3EE-4348-B315-D5398EC1CA66}" destId="{DFCDDA92-D795-4EE8-A462-EC7AC3648B12}" srcOrd="1" destOrd="1" presId="urn:microsoft.com/office/officeart/2005/8/layout/vList4#1"/>
    <dgm:cxn modelId="{DA7B5761-93BB-4B91-8E6C-8A7FF2A362D0}" type="presOf" srcId="{B780A6BB-2D30-49EB-A6B5-F6B85164FA61}" destId="{1C2563CF-659F-422F-A3DC-E5876049C554}" srcOrd="0" destOrd="2" presId="urn:microsoft.com/office/officeart/2005/8/layout/vList4#1"/>
    <dgm:cxn modelId="{3F81CF65-5960-4D53-95C5-7475684674D5}" type="presOf" srcId="{51293207-E3EE-4348-B315-D5398EC1CA66}" destId="{1C2563CF-659F-422F-A3DC-E5876049C554}" srcOrd="0" destOrd="1" presId="urn:microsoft.com/office/officeart/2005/8/layout/vList4#1"/>
    <dgm:cxn modelId="{743F9F66-7568-4F3E-9CEE-C5BC03798DFF}" type="presOf" srcId="{C5746CBE-06E5-4FF6-9C7F-776F3A274A81}" destId="{B2E25358-0A58-432E-863F-4DCD0C85D3F5}" srcOrd="0" destOrd="0" presId="urn:microsoft.com/office/officeart/2005/8/layout/vList4#1"/>
    <dgm:cxn modelId="{C22AB54B-ABF8-4784-AAB6-E3D74A2680B7}" type="presOf" srcId="{F6852460-6151-4B16-B88F-2C9792E6651C}" destId="{BD7D6545-5A44-4615-9C04-8516A335B7D4}" srcOrd="1" destOrd="1" presId="urn:microsoft.com/office/officeart/2005/8/layout/vList4#1"/>
    <dgm:cxn modelId="{B30E1F4C-F0CE-4F6A-BE1B-12A9320AAC8A}" type="presOf" srcId="{09772F94-EAA4-410A-A69B-4AF35E8F192F}" destId="{1C2563CF-659F-422F-A3DC-E5876049C554}" srcOrd="0" destOrd="0" presId="urn:microsoft.com/office/officeart/2005/8/layout/vList4#1"/>
    <dgm:cxn modelId="{11B14B70-8E67-44F0-914F-A83767BC931E}" srcId="{09772F94-EAA4-410A-A69B-4AF35E8F192F}" destId="{B780A6BB-2D30-49EB-A6B5-F6B85164FA61}" srcOrd="1" destOrd="0" parTransId="{58F4B171-1461-437E-B36D-4CA3C87128EA}" sibTransId="{4AC4727A-BC5C-4E9C-951D-246BF52441FB}"/>
    <dgm:cxn modelId="{6CF7D075-F71A-4C44-8704-E834D2161892}" type="presOf" srcId="{EF717041-C276-4E38-9292-75022836E07D}" destId="{92E40D53-C2DB-4E9C-B6D1-6B3F4AD9AD2C}" srcOrd="0" destOrd="0" presId="urn:microsoft.com/office/officeart/2005/8/layout/vList4#1"/>
    <dgm:cxn modelId="{BB620077-D637-4938-93E3-33D8636B9C41}" srcId="{C5746CBE-06E5-4FF6-9C7F-776F3A274A81}" destId="{09772F94-EAA4-410A-A69B-4AF35E8F192F}" srcOrd="1" destOrd="0" parTransId="{AD6FCC7D-4029-4F8B-A22D-60B9094FB5C3}" sibTransId="{DB423232-C35B-46EA-A49C-12DEC9C1860F}"/>
    <dgm:cxn modelId="{9086317B-E8A7-4953-A2C9-88145A69838F}" type="presOf" srcId="{1FD5A645-2552-4E39-B0CF-CDF184DC7568}" destId="{299305F4-87A1-48D6-B1C7-30465B27745E}" srcOrd="0" destOrd="0" presId="urn:microsoft.com/office/officeart/2005/8/layout/vList4#1"/>
    <dgm:cxn modelId="{01B9A187-8EF3-4DE9-9ACC-23A6A54A7868}" srcId="{EF717041-C276-4E38-9292-75022836E07D}" destId="{F6852460-6151-4B16-B88F-2C9792E6651C}" srcOrd="0" destOrd="0" parTransId="{E6DDA426-6903-4717-B9EE-B7DC10099BAE}" sibTransId="{F14F6555-90A6-4DC9-BA6D-B4F63E88AFA2}"/>
    <dgm:cxn modelId="{B063A98A-0F86-41F3-9F70-6C1846626B0C}" type="presOf" srcId="{09772F94-EAA4-410A-A69B-4AF35E8F192F}" destId="{DFCDDA92-D795-4EE8-A462-EC7AC3648B12}" srcOrd="1" destOrd="0" presId="urn:microsoft.com/office/officeart/2005/8/layout/vList4#1"/>
    <dgm:cxn modelId="{01D9128C-3D18-4349-AF90-698A81A08764}" type="presOf" srcId="{F6852460-6151-4B16-B88F-2C9792E6651C}" destId="{92E40D53-C2DB-4E9C-B6D1-6B3F4AD9AD2C}" srcOrd="0" destOrd="1" presId="urn:microsoft.com/office/officeart/2005/8/layout/vList4#1"/>
    <dgm:cxn modelId="{1E428490-062F-427C-883A-D6EFBD9A47D9}" type="presOf" srcId="{1FD5A645-2552-4E39-B0CF-CDF184DC7568}" destId="{0DC5DA79-70EB-4366-BC08-1C81204C7B61}" srcOrd="1" destOrd="0" presId="urn:microsoft.com/office/officeart/2005/8/layout/vList4#1"/>
    <dgm:cxn modelId="{97119993-65A1-4375-83F6-D57CB97E5C84}" type="presOf" srcId="{47E16BB6-408A-4FC4-AE0B-D36F381D6E4C}" destId="{0DC5DA79-70EB-4366-BC08-1C81204C7B61}" srcOrd="1" destOrd="1" presId="urn:microsoft.com/office/officeart/2005/8/layout/vList4#1"/>
    <dgm:cxn modelId="{BB7960A8-CC6C-45F9-937F-6D9F85A391F7}" srcId="{EF717041-C276-4E38-9292-75022836E07D}" destId="{636425C3-E056-46BD-993F-1CBCF52B9823}" srcOrd="1" destOrd="0" parTransId="{BB874AC2-F085-45DE-8014-BC1A4C1A5741}" sibTransId="{3607A1E5-7836-4DDE-9534-9B0DE465FFAE}"/>
    <dgm:cxn modelId="{0E4F99AA-A7B0-4310-B9BB-F90D58CE5DA6}" srcId="{1FD5A645-2552-4E39-B0CF-CDF184DC7568}" destId="{47E16BB6-408A-4FC4-AE0B-D36F381D6E4C}" srcOrd="0" destOrd="0" parTransId="{AC1E6389-6B14-436A-9527-BC7C219D3985}" sibTransId="{95FAB733-F807-4501-B652-5D90CB8629C3}"/>
    <dgm:cxn modelId="{56230AAB-2D02-4253-AB74-C99481E14A72}" srcId="{C5746CBE-06E5-4FF6-9C7F-776F3A274A81}" destId="{1FD5A645-2552-4E39-B0CF-CDF184DC7568}" srcOrd="0" destOrd="0" parTransId="{618439B6-8090-4265-87B8-8100E82538F2}" sibTransId="{E019F6EB-5A07-455A-A233-BA9FDEF3DD02}"/>
    <dgm:cxn modelId="{A93065B0-033A-4388-8D8B-1EE9B48D5C0F}" type="presOf" srcId="{203E2490-15D9-4498-89FF-3715B9B3E26D}" destId="{BD7D6545-5A44-4615-9C04-8516A335B7D4}" srcOrd="1" destOrd="3" presId="urn:microsoft.com/office/officeart/2005/8/layout/vList4#1"/>
    <dgm:cxn modelId="{DACCBFBC-0EB7-47B0-BF17-9DC2353F6AE7}" type="presOf" srcId="{EF717041-C276-4E38-9292-75022836E07D}" destId="{BD7D6545-5A44-4615-9C04-8516A335B7D4}" srcOrd="1" destOrd="0" presId="urn:microsoft.com/office/officeart/2005/8/layout/vList4#1"/>
    <dgm:cxn modelId="{39CC5EC4-94D2-4EDF-A512-25D0AFC04A25}" type="presOf" srcId="{B780A6BB-2D30-49EB-A6B5-F6B85164FA61}" destId="{DFCDDA92-D795-4EE8-A462-EC7AC3648B12}" srcOrd="1" destOrd="2" presId="urn:microsoft.com/office/officeart/2005/8/layout/vList4#1"/>
    <dgm:cxn modelId="{5B89A1CD-0996-4149-AA6A-840DCC009A96}" type="presOf" srcId="{47E16BB6-408A-4FC4-AE0B-D36F381D6E4C}" destId="{299305F4-87A1-48D6-B1C7-30465B27745E}" srcOrd="0" destOrd="1" presId="urn:microsoft.com/office/officeart/2005/8/layout/vList4#1"/>
    <dgm:cxn modelId="{E272ECD2-2D1E-4FF5-BDD4-BD515CFA13C6}" type="presOf" srcId="{636425C3-E056-46BD-993F-1CBCF52B9823}" destId="{BD7D6545-5A44-4615-9C04-8516A335B7D4}" srcOrd="1" destOrd="2" presId="urn:microsoft.com/office/officeart/2005/8/layout/vList4#1"/>
    <dgm:cxn modelId="{0D18EDD6-EFD9-48AE-869A-0376C9073591}" srcId="{C5746CBE-06E5-4FF6-9C7F-776F3A274A81}" destId="{EF717041-C276-4E38-9292-75022836E07D}" srcOrd="2" destOrd="0" parTransId="{B1D50CEB-E257-47CF-8261-74191D3084C4}" sibTransId="{4A747B74-7970-44AF-AA8F-FAB2E9AC9A09}"/>
    <dgm:cxn modelId="{DF82ECE8-FA59-4DD0-BBCC-9BCBDB764595}" srcId="{EF717041-C276-4E38-9292-75022836E07D}" destId="{203E2490-15D9-4498-89FF-3715B9B3E26D}" srcOrd="2" destOrd="0" parTransId="{44BD1B84-094A-4A9E-ADE2-ED5B3C028281}" sibTransId="{185D4A86-D9CD-4847-9CC4-3982AC64FCF1}"/>
    <dgm:cxn modelId="{55EFD1F9-B6E5-4909-859F-3BFE873BF6D5}" srcId="{09772F94-EAA4-410A-A69B-4AF35E8F192F}" destId="{51293207-E3EE-4348-B315-D5398EC1CA66}" srcOrd="0" destOrd="0" parTransId="{709E5925-8238-4CFA-9FC4-0AFCF2027FD7}" sibTransId="{0137FE9A-7815-4A8A-8C6E-85FF5EBCFDA1}"/>
    <dgm:cxn modelId="{E64DFDC0-7D79-4088-A2FD-945985157FD5}" type="presParOf" srcId="{B2E25358-0A58-432E-863F-4DCD0C85D3F5}" destId="{E426229C-A54A-4D36-8F39-0A0E26D1DA2F}" srcOrd="0" destOrd="0" presId="urn:microsoft.com/office/officeart/2005/8/layout/vList4#1"/>
    <dgm:cxn modelId="{A10A7460-A36D-482D-93E6-A7BAC491FE91}" type="presParOf" srcId="{E426229C-A54A-4D36-8F39-0A0E26D1DA2F}" destId="{299305F4-87A1-48D6-B1C7-30465B27745E}" srcOrd="0" destOrd="0" presId="urn:microsoft.com/office/officeart/2005/8/layout/vList4#1"/>
    <dgm:cxn modelId="{A4F6C826-CFAF-4040-BA95-71CEA9133B51}" type="presParOf" srcId="{E426229C-A54A-4D36-8F39-0A0E26D1DA2F}" destId="{A5D16ABA-6EBF-41CB-9E95-BFE6A5225968}" srcOrd="1" destOrd="0" presId="urn:microsoft.com/office/officeart/2005/8/layout/vList4#1"/>
    <dgm:cxn modelId="{E7105A03-A778-4677-BF86-8797BCA2CF9B}" type="presParOf" srcId="{E426229C-A54A-4D36-8F39-0A0E26D1DA2F}" destId="{0DC5DA79-70EB-4366-BC08-1C81204C7B61}" srcOrd="2" destOrd="0" presId="urn:microsoft.com/office/officeart/2005/8/layout/vList4#1"/>
    <dgm:cxn modelId="{35C14D4C-2D34-4572-A3C3-81C266CE0CBF}" type="presParOf" srcId="{B2E25358-0A58-432E-863F-4DCD0C85D3F5}" destId="{184F229F-EE94-4DD6-B008-3328493983C2}" srcOrd="1" destOrd="0" presId="urn:microsoft.com/office/officeart/2005/8/layout/vList4#1"/>
    <dgm:cxn modelId="{1916FE4C-C61A-4292-B0E1-D6E083FE681A}" type="presParOf" srcId="{B2E25358-0A58-432E-863F-4DCD0C85D3F5}" destId="{D89BD22E-CDAE-478D-8425-8A00F3D01FDE}" srcOrd="2" destOrd="0" presId="urn:microsoft.com/office/officeart/2005/8/layout/vList4#1"/>
    <dgm:cxn modelId="{E7CBEB9A-72B2-4F40-A3D8-484B7C1337B1}" type="presParOf" srcId="{D89BD22E-CDAE-478D-8425-8A00F3D01FDE}" destId="{1C2563CF-659F-422F-A3DC-E5876049C554}" srcOrd="0" destOrd="0" presId="urn:microsoft.com/office/officeart/2005/8/layout/vList4#1"/>
    <dgm:cxn modelId="{F25AE7B6-25F6-4187-B5CA-45D6B5B67A2B}" type="presParOf" srcId="{D89BD22E-CDAE-478D-8425-8A00F3D01FDE}" destId="{6135EF20-C7D7-4907-8FEA-FAA04E3F2E74}" srcOrd="1" destOrd="0" presId="urn:microsoft.com/office/officeart/2005/8/layout/vList4#1"/>
    <dgm:cxn modelId="{71706F18-E118-49F2-A409-EB798E5958C9}" type="presParOf" srcId="{D89BD22E-CDAE-478D-8425-8A00F3D01FDE}" destId="{DFCDDA92-D795-4EE8-A462-EC7AC3648B12}" srcOrd="2" destOrd="0" presId="urn:microsoft.com/office/officeart/2005/8/layout/vList4#1"/>
    <dgm:cxn modelId="{2F621983-1674-41C7-A59A-2CF1DDA70937}" type="presParOf" srcId="{B2E25358-0A58-432E-863F-4DCD0C85D3F5}" destId="{A51ACB44-F921-4840-8F26-792439A0B5E8}" srcOrd="3" destOrd="0" presId="urn:microsoft.com/office/officeart/2005/8/layout/vList4#1"/>
    <dgm:cxn modelId="{BD8FAA9A-75FA-4FA2-BFC5-0391234963B7}" type="presParOf" srcId="{B2E25358-0A58-432E-863F-4DCD0C85D3F5}" destId="{C40D7697-03E0-42FE-A770-F5B729AD0F7F}" srcOrd="4" destOrd="0" presId="urn:microsoft.com/office/officeart/2005/8/layout/vList4#1"/>
    <dgm:cxn modelId="{2DFF3044-093D-4DB9-8F9B-9459E1CEB382}" type="presParOf" srcId="{C40D7697-03E0-42FE-A770-F5B729AD0F7F}" destId="{92E40D53-C2DB-4E9C-B6D1-6B3F4AD9AD2C}" srcOrd="0" destOrd="0" presId="urn:microsoft.com/office/officeart/2005/8/layout/vList4#1"/>
    <dgm:cxn modelId="{0C240978-0754-4C9A-9957-152EA8115EDC}" type="presParOf" srcId="{C40D7697-03E0-42FE-A770-F5B729AD0F7F}" destId="{BC7502C5-89EE-4100-966A-AC9C467516BF}" srcOrd="1" destOrd="0" presId="urn:microsoft.com/office/officeart/2005/8/layout/vList4#1"/>
    <dgm:cxn modelId="{008B7E48-14FC-492F-9852-9E127E4D0608}" type="presParOf" srcId="{C40D7697-03E0-42FE-A770-F5B729AD0F7F}" destId="{BD7D6545-5A44-4615-9C04-8516A335B7D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D156C9-5640-4BBF-89DB-B86969B682EB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9D046ED-31E5-4BDA-85EB-B17A3AB7F59C}">
      <dgm:prSet phldrT="[Text]" custT="1"/>
      <dgm:spPr/>
      <dgm:t>
        <a:bodyPr/>
        <a:lstStyle/>
        <a:p>
          <a:r>
            <a:rPr lang="pl-PL" sz="2800" dirty="0"/>
            <a:t>Porównanie</a:t>
          </a:r>
          <a:r>
            <a:rPr lang="en-US" sz="2800" dirty="0"/>
            <a:t> </a:t>
          </a:r>
          <a:endParaRPr lang="pl-PL" sz="2800" dirty="0"/>
        </a:p>
      </dgm:t>
    </dgm:pt>
    <dgm:pt modelId="{82069795-E392-443A-9E3D-91E8E1E8EDDC}" type="parTrans" cxnId="{3B699F86-6D0F-41C6-8D00-9B1E74A8F79C}">
      <dgm:prSet/>
      <dgm:spPr/>
      <dgm:t>
        <a:bodyPr/>
        <a:lstStyle/>
        <a:p>
          <a:endParaRPr lang="pl-PL"/>
        </a:p>
      </dgm:t>
    </dgm:pt>
    <dgm:pt modelId="{E0CE3DB9-F8FB-4025-968D-437E408A01ED}" type="sibTrans" cxnId="{3B699F86-6D0F-41C6-8D00-9B1E74A8F79C}">
      <dgm:prSet/>
      <dgm:spPr/>
      <dgm:t>
        <a:bodyPr/>
        <a:lstStyle/>
        <a:p>
          <a:endParaRPr lang="pl-PL"/>
        </a:p>
      </dgm:t>
    </dgm:pt>
    <dgm:pt modelId="{F3A46C15-FDC1-41D8-A627-B925CD69628B}">
      <dgm:prSet phldrT="[Text]" custT="1"/>
      <dgm:spPr/>
      <dgm:t>
        <a:bodyPr/>
        <a:lstStyle/>
        <a:p>
          <a:r>
            <a:rPr lang="pl-PL" sz="2400" dirty="0"/>
            <a:t>Asymilator</a:t>
          </a:r>
        </a:p>
        <a:p>
          <a:r>
            <a:rPr lang="pl-PL" sz="2400" dirty="0"/>
            <a:t>kulturowy</a:t>
          </a:r>
        </a:p>
      </dgm:t>
    </dgm:pt>
    <dgm:pt modelId="{127E5D31-FEF1-4370-A51A-75E71BA7605F}" type="parTrans" cxnId="{47AF2D6D-E882-4385-825D-36485EAE4639}">
      <dgm:prSet/>
      <dgm:spPr/>
      <dgm:t>
        <a:bodyPr/>
        <a:lstStyle/>
        <a:p>
          <a:endParaRPr lang="pl-PL"/>
        </a:p>
      </dgm:t>
    </dgm:pt>
    <dgm:pt modelId="{2942D8F3-40F4-43A3-B505-CD3037A52887}" type="sibTrans" cxnId="{47AF2D6D-E882-4385-825D-36485EAE4639}">
      <dgm:prSet/>
      <dgm:spPr/>
      <dgm:t>
        <a:bodyPr/>
        <a:lstStyle/>
        <a:p>
          <a:endParaRPr lang="pl-PL"/>
        </a:p>
      </dgm:t>
    </dgm:pt>
    <dgm:pt modelId="{81694E4A-FF23-4B7D-A95E-68DC4A917652}">
      <dgm:prSet phldrT="[Text]" custT="1"/>
      <dgm:spPr/>
      <dgm:t>
        <a:bodyPr/>
        <a:lstStyle/>
        <a:p>
          <a:r>
            <a:rPr lang="pl-PL" sz="3200" dirty="0"/>
            <a:t>Kapsuła kultury </a:t>
          </a:r>
        </a:p>
      </dgm:t>
    </dgm:pt>
    <dgm:pt modelId="{5E45BD1F-D29B-48E4-B491-82AD162D4F0B}" type="parTrans" cxnId="{F118C5FC-A446-4787-B6B3-BAAEF1772651}">
      <dgm:prSet/>
      <dgm:spPr/>
      <dgm:t>
        <a:bodyPr/>
        <a:lstStyle/>
        <a:p>
          <a:endParaRPr lang="pl-PL"/>
        </a:p>
      </dgm:t>
    </dgm:pt>
    <dgm:pt modelId="{EECFE954-CB25-44E0-9655-5F6D2310A970}" type="sibTrans" cxnId="{F118C5FC-A446-4787-B6B3-BAAEF1772651}">
      <dgm:prSet/>
      <dgm:spPr/>
      <dgm:t>
        <a:bodyPr/>
        <a:lstStyle/>
        <a:p>
          <a:endParaRPr lang="pl-PL"/>
        </a:p>
      </dgm:t>
    </dgm:pt>
    <dgm:pt modelId="{0DEFEEF6-2BBC-42FC-ACB8-1E108CBD761E}">
      <dgm:prSet phldrT="[Text]" custT="1"/>
      <dgm:spPr/>
      <dgm:t>
        <a:bodyPr/>
        <a:lstStyle/>
        <a:p>
          <a:r>
            <a:rPr lang="pl-PL" sz="2800" dirty="0"/>
            <a:t>Gazety/</a:t>
          </a:r>
        </a:p>
        <a:p>
          <a:r>
            <a:rPr lang="pl-PL" sz="2800" dirty="0" err="1"/>
            <a:t>memy</a:t>
          </a:r>
          <a:endParaRPr lang="pl-PL" sz="2800" dirty="0"/>
        </a:p>
      </dgm:t>
    </dgm:pt>
    <dgm:pt modelId="{159DE772-38C2-422C-BB6F-292BE1CB993D}" type="parTrans" cxnId="{945F2B25-AF95-43FE-99E3-B6BB3FA4CE6D}">
      <dgm:prSet/>
      <dgm:spPr/>
      <dgm:t>
        <a:bodyPr/>
        <a:lstStyle/>
        <a:p>
          <a:endParaRPr lang="pl-PL"/>
        </a:p>
      </dgm:t>
    </dgm:pt>
    <dgm:pt modelId="{A621A117-D2CF-4BEB-8CC0-CF6085C3638D}" type="sibTrans" cxnId="{945F2B25-AF95-43FE-99E3-B6BB3FA4CE6D}">
      <dgm:prSet/>
      <dgm:spPr/>
      <dgm:t>
        <a:bodyPr/>
        <a:lstStyle/>
        <a:p>
          <a:endParaRPr lang="pl-PL"/>
        </a:p>
      </dgm:t>
    </dgm:pt>
    <dgm:pt modelId="{D7524FD8-0F19-4F91-821E-10B3E7E7E1CD}">
      <dgm:prSet phldrT="[Text]" custT="1"/>
      <dgm:spPr/>
      <dgm:t>
        <a:bodyPr/>
        <a:lstStyle/>
        <a:p>
          <a:r>
            <a:rPr lang="pl-PL" sz="2800" dirty="0"/>
            <a:t>Wyspa kulturowa </a:t>
          </a:r>
          <a:r>
            <a:rPr lang="pl-PL" sz="5000" dirty="0"/>
            <a:t> </a:t>
          </a:r>
        </a:p>
      </dgm:t>
    </dgm:pt>
    <dgm:pt modelId="{C01FA89D-D4F7-466E-9858-87CA4E6AE426}" type="parTrans" cxnId="{25D6ED8F-12FE-4217-81DF-3D98C6A78642}">
      <dgm:prSet/>
      <dgm:spPr/>
      <dgm:t>
        <a:bodyPr/>
        <a:lstStyle/>
        <a:p>
          <a:endParaRPr lang="pl-PL"/>
        </a:p>
      </dgm:t>
    </dgm:pt>
    <dgm:pt modelId="{FD9C3001-92B2-43D3-A275-781D6C8507FD}" type="sibTrans" cxnId="{25D6ED8F-12FE-4217-81DF-3D98C6A78642}">
      <dgm:prSet/>
      <dgm:spPr/>
      <dgm:t>
        <a:bodyPr/>
        <a:lstStyle/>
        <a:p>
          <a:endParaRPr lang="pl-PL"/>
        </a:p>
      </dgm:t>
    </dgm:pt>
    <dgm:pt modelId="{DC831BD5-9582-4C9B-89AC-5EC896CA5048}">
      <dgm:prSet custT="1"/>
      <dgm:spPr/>
      <dgm:t>
        <a:bodyPr/>
        <a:lstStyle/>
        <a:p>
          <a:r>
            <a:rPr lang="en-US" sz="4000" dirty="0"/>
            <a:t>Media/ film</a:t>
          </a:r>
          <a:endParaRPr lang="pl-PL" sz="4000" dirty="0"/>
        </a:p>
      </dgm:t>
    </dgm:pt>
    <dgm:pt modelId="{23805A49-83C4-40B3-83C4-6FDFF627DF93}" type="parTrans" cxnId="{E37E5F1F-8665-4CED-AB35-067B23514497}">
      <dgm:prSet/>
      <dgm:spPr/>
      <dgm:t>
        <a:bodyPr/>
        <a:lstStyle/>
        <a:p>
          <a:endParaRPr lang="pl-PL"/>
        </a:p>
      </dgm:t>
    </dgm:pt>
    <dgm:pt modelId="{86EF6C88-F165-4BB2-B0A7-B9B1EDCD14BF}" type="sibTrans" cxnId="{E37E5F1F-8665-4CED-AB35-067B23514497}">
      <dgm:prSet/>
      <dgm:spPr/>
      <dgm:t>
        <a:bodyPr/>
        <a:lstStyle/>
        <a:p>
          <a:endParaRPr lang="pl-PL"/>
        </a:p>
      </dgm:t>
    </dgm:pt>
    <dgm:pt modelId="{33C7B6A9-35AD-4727-BFC7-8F926DC7ADDD}">
      <dgm:prSet custT="1"/>
      <dgm:spPr/>
      <dgm:t>
        <a:bodyPr/>
        <a:lstStyle/>
        <a:p>
          <a:r>
            <a:rPr lang="pl-PL" sz="2400" dirty="0"/>
            <a:t>Krytyczne wydarzenie,</a:t>
          </a:r>
        </a:p>
        <a:p>
          <a:r>
            <a:rPr lang="pl-PL" sz="2400" dirty="0"/>
            <a:t>sytuacja dramatyczna </a:t>
          </a:r>
          <a:r>
            <a:rPr lang="en-US" sz="2400" dirty="0"/>
            <a:t> </a:t>
          </a:r>
          <a:endParaRPr lang="pl-PL" sz="2400" dirty="0"/>
        </a:p>
      </dgm:t>
    </dgm:pt>
    <dgm:pt modelId="{233F16B0-1BE3-4447-B456-F33BC86E222B}" type="parTrans" cxnId="{61771367-BBD1-4A5C-B551-D3755A7AF561}">
      <dgm:prSet/>
      <dgm:spPr/>
      <dgm:t>
        <a:bodyPr/>
        <a:lstStyle/>
        <a:p>
          <a:endParaRPr lang="pl-PL"/>
        </a:p>
      </dgm:t>
    </dgm:pt>
    <dgm:pt modelId="{5AC914E0-5B41-419D-9214-809E7EE86A4D}" type="sibTrans" cxnId="{61771367-BBD1-4A5C-B551-D3755A7AF561}">
      <dgm:prSet/>
      <dgm:spPr/>
      <dgm:t>
        <a:bodyPr/>
        <a:lstStyle/>
        <a:p>
          <a:endParaRPr lang="pl-PL"/>
        </a:p>
      </dgm:t>
    </dgm:pt>
    <dgm:pt modelId="{0979F7A5-9C1B-4794-9F9C-D6029291AC50}">
      <dgm:prSet custT="1"/>
      <dgm:spPr/>
      <dgm:t>
        <a:bodyPr/>
        <a:lstStyle/>
        <a:p>
          <a:r>
            <a:rPr lang="en-US" sz="2800" dirty="0"/>
            <a:t>T</a:t>
          </a:r>
          <a:r>
            <a:rPr lang="pl-PL" sz="2800" dirty="0"/>
            <a:t>PR </a:t>
          </a:r>
        </a:p>
        <a:p>
          <a:r>
            <a:rPr lang="pl-PL" sz="2800" dirty="0"/>
            <a:t>Odpowiedź ciałem</a:t>
          </a:r>
        </a:p>
      </dgm:t>
    </dgm:pt>
    <dgm:pt modelId="{9C496CB3-7575-46FA-9F06-E9348A7284B1}" type="parTrans" cxnId="{EEF3B948-4A30-4A8C-B43A-DDDAEB71EC4F}">
      <dgm:prSet/>
      <dgm:spPr/>
      <dgm:t>
        <a:bodyPr/>
        <a:lstStyle/>
        <a:p>
          <a:endParaRPr lang="pl-PL"/>
        </a:p>
      </dgm:t>
    </dgm:pt>
    <dgm:pt modelId="{59EBFFD3-0040-4048-A21E-9E9609C631B6}" type="sibTrans" cxnId="{EEF3B948-4A30-4A8C-B43A-DDDAEB71EC4F}">
      <dgm:prSet/>
      <dgm:spPr/>
      <dgm:t>
        <a:bodyPr/>
        <a:lstStyle/>
        <a:p>
          <a:endParaRPr lang="pl-PL"/>
        </a:p>
      </dgm:t>
    </dgm:pt>
    <dgm:pt modelId="{A78871B6-DF99-4CA2-A851-9C45B6CD9263}" type="pres">
      <dgm:prSet presAssocID="{18D156C9-5640-4BBF-89DB-B86969B682EB}" presName="diagram" presStyleCnt="0">
        <dgm:presLayoutVars>
          <dgm:dir/>
          <dgm:resizeHandles val="exact"/>
        </dgm:presLayoutVars>
      </dgm:prSet>
      <dgm:spPr/>
    </dgm:pt>
    <dgm:pt modelId="{341719E5-B34D-48EC-87FD-F0DB06D201BB}" type="pres">
      <dgm:prSet presAssocID="{69D046ED-31E5-4BDA-85EB-B17A3AB7F59C}" presName="node" presStyleLbl="node1" presStyleIdx="0" presStyleCnt="8">
        <dgm:presLayoutVars>
          <dgm:bulletEnabled val="1"/>
        </dgm:presLayoutVars>
      </dgm:prSet>
      <dgm:spPr/>
    </dgm:pt>
    <dgm:pt modelId="{73E8830C-2F90-4769-B643-652D86C1D7DE}" type="pres">
      <dgm:prSet presAssocID="{E0CE3DB9-F8FB-4025-968D-437E408A01ED}" presName="sibTrans" presStyleCnt="0"/>
      <dgm:spPr/>
    </dgm:pt>
    <dgm:pt modelId="{36666072-8AF7-4410-94E7-277EF5CC86F5}" type="pres">
      <dgm:prSet presAssocID="{F3A46C15-FDC1-41D8-A627-B925CD69628B}" presName="node" presStyleLbl="node1" presStyleIdx="1" presStyleCnt="8" custScaleX="119501">
        <dgm:presLayoutVars>
          <dgm:bulletEnabled val="1"/>
        </dgm:presLayoutVars>
      </dgm:prSet>
      <dgm:spPr/>
    </dgm:pt>
    <dgm:pt modelId="{276A1089-6E3E-4515-84B5-05F401492BE3}" type="pres">
      <dgm:prSet presAssocID="{2942D8F3-40F4-43A3-B505-CD3037A52887}" presName="sibTrans" presStyleCnt="0"/>
      <dgm:spPr/>
    </dgm:pt>
    <dgm:pt modelId="{77A589FA-D7B8-48A3-8A2B-D6C8E804F5FD}" type="pres">
      <dgm:prSet presAssocID="{81694E4A-FF23-4B7D-A95E-68DC4A917652}" presName="node" presStyleLbl="node1" presStyleIdx="2" presStyleCnt="8">
        <dgm:presLayoutVars>
          <dgm:bulletEnabled val="1"/>
        </dgm:presLayoutVars>
      </dgm:prSet>
      <dgm:spPr/>
    </dgm:pt>
    <dgm:pt modelId="{47C13AC4-8160-4158-BBB9-BB9088EEEF86}" type="pres">
      <dgm:prSet presAssocID="{EECFE954-CB25-44E0-9655-5F6D2310A970}" presName="sibTrans" presStyleCnt="0"/>
      <dgm:spPr/>
    </dgm:pt>
    <dgm:pt modelId="{0C222E1E-D7D8-4C03-9DFB-BC12437E8991}" type="pres">
      <dgm:prSet presAssocID="{33C7B6A9-35AD-4727-BFC7-8F926DC7ADDD}" presName="node" presStyleLbl="node1" presStyleIdx="3" presStyleCnt="8">
        <dgm:presLayoutVars>
          <dgm:bulletEnabled val="1"/>
        </dgm:presLayoutVars>
      </dgm:prSet>
      <dgm:spPr/>
    </dgm:pt>
    <dgm:pt modelId="{79AFD23C-57C7-4588-89BF-74C97B4C4A43}" type="pres">
      <dgm:prSet presAssocID="{5AC914E0-5B41-419D-9214-809E7EE86A4D}" presName="sibTrans" presStyleCnt="0"/>
      <dgm:spPr/>
    </dgm:pt>
    <dgm:pt modelId="{7A6CA071-FDD0-4016-A7F7-F0E39619F927}" type="pres">
      <dgm:prSet presAssocID="{0979F7A5-9C1B-4794-9F9C-D6029291AC50}" presName="node" presStyleLbl="node1" presStyleIdx="4" presStyleCnt="8">
        <dgm:presLayoutVars>
          <dgm:bulletEnabled val="1"/>
        </dgm:presLayoutVars>
      </dgm:prSet>
      <dgm:spPr/>
    </dgm:pt>
    <dgm:pt modelId="{DA270463-559C-47A7-81A6-CAC05769CDC9}" type="pres">
      <dgm:prSet presAssocID="{59EBFFD3-0040-4048-A21E-9E9609C631B6}" presName="sibTrans" presStyleCnt="0"/>
      <dgm:spPr/>
    </dgm:pt>
    <dgm:pt modelId="{A774B41F-90B0-4E05-9F87-AD5E70A74981}" type="pres">
      <dgm:prSet presAssocID="{0DEFEEF6-2BBC-42FC-ACB8-1E108CBD761E}" presName="node" presStyleLbl="node1" presStyleIdx="5" presStyleCnt="8">
        <dgm:presLayoutVars>
          <dgm:bulletEnabled val="1"/>
        </dgm:presLayoutVars>
      </dgm:prSet>
      <dgm:spPr/>
    </dgm:pt>
    <dgm:pt modelId="{F1B348EC-AE6D-46A1-9E0A-7A7F37355278}" type="pres">
      <dgm:prSet presAssocID="{A621A117-D2CF-4BEB-8CC0-CF6085C3638D}" presName="sibTrans" presStyleCnt="0"/>
      <dgm:spPr/>
    </dgm:pt>
    <dgm:pt modelId="{C042ED84-F6A1-4EA3-8E90-357933C4C030}" type="pres">
      <dgm:prSet presAssocID="{DC831BD5-9582-4C9B-89AC-5EC896CA5048}" presName="node" presStyleLbl="node1" presStyleIdx="6" presStyleCnt="8">
        <dgm:presLayoutVars>
          <dgm:bulletEnabled val="1"/>
        </dgm:presLayoutVars>
      </dgm:prSet>
      <dgm:spPr/>
    </dgm:pt>
    <dgm:pt modelId="{F1982661-EA48-45D6-90F1-1367AE9D93F1}" type="pres">
      <dgm:prSet presAssocID="{86EF6C88-F165-4BB2-B0A7-B9B1EDCD14BF}" presName="sibTrans" presStyleCnt="0"/>
      <dgm:spPr/>
    </dgm:pt>
    <dgm:pt modelId="{E52F8E1C-34EA-4DF0-96F1-D00A380D958F}" type="pres">
      <dgm:prSet presAssocID="{D7524FD8-0F19-4F91-821E-10B3E7E7E1CD}" presName="node" presStyleLbl="node1" presStyleIdx="7" presStyleCnt="8">
        <dgm:presLayoutVars>
          <dgm:bulletEnabled val="1"/>
        </dgm:presLayoutVars>
      </dgm:prSet>
      <dgm:spPr/>
    </dgm:pt>
  </dgm:ptLst>
  <dgm:cxnLst>
    <dgm:cxn modelId="{E37E5F1F-8665-4CED-AB35-067B23514497}" srcId="{18D156C9-5640-4BBF-89DB-B86969B682EB}" destId="{DC831BD5-9582-4C9B-89AC-5EC896CA5048}" srcOrd="6" destOrd="0" parTransId="{23805A49-83C4-40B3-83C4-6FDFF627DF93}" sibTransId="{86EF6C88-F165-4BB2-B0A7-B9B1EDCD14BF}"/>
    <dgm:cxn modelId="{945F2B25-AF95-43FE-99E3-B6BB3FA4CE6D}" srcId="{18D156C9-5640-4BBF-89DB-B86969B682EB}" destId="{0DEFEEF6-2BBC-42FC-ACB8-1E108CBD761E}" srcOrd="5" destOrd="0" parTransId="{159DE772-38C2-422C-BB6F-292BE1CB993D}" sibTransId="{A621A117-D2CF-4BEB-8CC0-CF6085C3638D}"/>
    <dgm:cxn modelId="{0583B541-524A-468B-843E-D7AAD15B5068}" type="presOf" srcId="{18D156C9-5640-4BBF-89DB-B86969B682EB}" destId="{A78871B6-DF99-4CA2-A851-9C45B6CD9263}" srcOrd="0" destOrd="0" presId="urn:microsoft.com/office/officeart/2005/8/layout/default#2"/>
    <dgm:cxn modelId="{61771367-BBD1-4A5C-B551-D3755A7AF561}" srcId="{18D156C9-5640-4BBF-89DB-B86969B682EB}" destId="{33C7B6A9-35AD-4727-BFC7-8F926DC7ADDD}" srcOrd="3" destOrd="0" parTransId="{233F16B0-1BE3-4447-B456-F33BC86E222B}" sibTransId="{5AC914E0-5B41-419D-9214-809E7EE86A4D}"/>
    <dgm:cxn modelId="{EEF3B948-4A30-4A8C-B43A-DDDAEB71EC4F}" srcId="{18D156C9-5640-4BBF-89DB-B86969B682EB}" destId="{0979F7A5-9C1B-4794-9F9C-D6029291AC50}" srcOrd="4" destOrd="0" parTransId="{9C496CB3-7575-46FA-9F06-E9348A7284B1}" sibTransId="{59EBFFD3-0040-4048-A21E-9E9609C631B6}"/>
    <dgm:cxn modelId="{47AF2D6D-E882-4385-825D-36485EAE4639}" srcId="{18D156C9-5640-4BBF-89DB-B86969B682EB}" destId="{F3A46C15-FDC1-41D8-A627-B925CD69628B}" srcOrd="1" destOrd="0" parTransId="{127E5D31-FEF1-4370-A51A-75E71BA7605F}" sibTransId="{2942D8F3-40F4-43A3-B505-CD3037A52887}"/>
    <dgm:cxn modelId="{2039EC4F-B30D-444F-8867-876BFDC8EAD1}" type="presOf" srcId="{D7524FD8-0F19-4F91-821E-10B3E7E7E1CD}" destId="{E52F8E1C-34EA-4DF0-96F1-D00A380D958F}" srcOrd="0" destOrd="0" presId="urn:microsoft.com/office/officeart/2005/8/layout/default#2"/>
    <dgm:cxn modelId="{5533BB82-112C-4256-A017-10584EF451FF}" type="presOf" srcId="{0DEFEEF6-2BBC-42FC-ACB8-1E108CBD761E}" destId="{A774B41F-90B0-4E05-9F87-AD5E70A74981}" srcOrd="0" destOrd="0" presId="urn:microsoft.com/office/officeart/2005/8/layout/default#2"/>
    <dgm:cxn modelId="{3B699F86-6D0F-41C6-8D00-9B1E74A8F79C}" srcId="{18D156C9-5640-4BBF-89DB-B86969B682EB}" destId="{69D046ED-31E5-4BDA-85EB-B17A3AB7F59C}" srcOrd="0" destOrd="0" parTransId="{82069795-E392-443A-9E3D-91E8E1E8EDDC}" sibTransId="{E0CE3DB9-F8FB-4025-968D-437E408A01ED}"/>
    <dgm:cxn modelId="{25D6ED8F-12FE-4217-81DF-3D98C6A78642}" srcId="{18D156C9-5640-4BBF-89DB-B86969B682EB}" destId="{D7524FD8-0F19-4F91-821E-10B3E7E7E1CD}" srcOrd="7" destOrd="0" parTransId="{C01FA89D-D4F7-466E-9858-87CA4E6AE426}" sibTransId="{FD9C3001-92B2-43D3-A275-781D6C8507FD}"/>
    <dgm:cxn modelId="{6C05AB97-991C-4835-8CBB-0E17BD6189F8}" type="presOf" srcId="{33C7B6A9-35AD-4727-BFC7-8F926DC7ADDD}" destId="{0C222E1E-D7D8-4C03-9DFB-BC12437E8991}" srcOrd="0" destOrd="0" presId="urn:microsoft.com/office/officeart/2005/8/layout/default#2"/>
    <dgm:cxn modelId="{963917A0-4E63-4B04-9FFE-338867F5DBD7}" type="presOf" srcId="{69D046ED-31E5-4BDA-85EB-B17A3AB7F59C}" destId="{341719E5-B34D-48EC-87FD-F0DB06D201BB}" srcOrd="0" destOrd="0" presId="urn:microsoft.com/office/officeart/2005/8/layout/default#2"/>
    <dgm:cxn modelId="{D56F99BA-9126-4B71-8242-55525D64324D}" type="presOf" srcId="{DC831BD5-9582-4C9B-89AC-5EC896CA5048}" destId="{C042ED84-F6A1-4EA3-8E90-357933C4C030}" srcOrd="0" destOrd="0" presId="urn:microsoft.com/office/officeart/2005/8/layout/default#2"/>
    <dgm:cxn modelId="{255FEFCA-8543-4E96-93B2-2D4273B0B80E}" type="presOf" srcId="{81694E4A-FF23-4B7D-A95E-68DC4A917652}" destId="{77A589FA-D7B8-48A3-8A2B-D6C8E804F5FD}" srcOrd="0" destOrd="0" presId="urn:microsoft.com/office/officeart/2005/8/layout/default#2"/>
    <dgm:cxn modelId="{03BA5FCF-4AED-4DA6-A74D-5B217CC13DF3}" type="presOf" srcId="{0979F7A5-9C1B-4794-9F9C-D6029291AC50}" destId="{7A6CA071-FDD0-4016-A7F7-F0E39619F927}" srcOrd="0" destOrd="0" presId="urn:microsoft.com/office/officeart/2005/8/layout/default#2"/>
    <dgm:cxn modelId="{B0254DF1-79EA-4A6C-A654-20D0630D8CB9}" type="presOf" srcId="{F3A46C15-FDC1-41D8-A627-B925CD69628B}" destId="{36666072-8AF7-4410-94E7-277EF5CC86F5}" srcOrd="0" destOrd="0" presId="urn:microsoft.com/office/officeart/2005/8/layout/default#2"/>
    <dgm:cxn modelId="{F118C5FC-A446-4787-B6B3-BAAEF1772651}" srcId="{18D156C9-5640-4BBF-89DB-B86969B682EB}" destId="{81694E4A-FF23-4B7D-A95E-68DC4A917652}" srcOrd="2" destOrd="0" parTransId="{5E45BD1F-D29B-48E4-B491-82AD162D4F0B}" sibTransId="{EECFE954-CB25-44E0-9655-5F6D2310A970}"/>
    <dgm:cxn modelId="{DB08FEC3-893D-4862-A447-F29C048E2039}" type="presParOf" srcId="{A78871B6-DF99-4CA2-A851-9C45B6CD9263}" destId="{341719E5-B34D-48EC-87FD-F0DB06D201BB}" srcOrd="0" destOrd="0" presId="urn:microsoft.com/office/officeart/2005/8/layout/default#2"/>
    <dgm:cxn modelId="{0914F28C-CE96-4B46-A64E-724934A481FC}" type="presParOf" srcId="{A78871B6-DF99-4CA2-A851-9C45B6CD9263}" destId="{73E8830C-2F90-4769-B643-652D86C1D7DE}" srcOrd="1" destOrd="0" presId="urn:microsoft.com/office/officeart/2005/8/layout/default#2"/>
    <dgm:cxn modelId="{51CE6C02-1377-4D2B-851E-0240E43D8414}" type="presParOf" srcId="{A78871B6-DF99-4CA2-A851-9C45B6CD9263}" destId="{36666072-8AF7-4410-94E7-277EF5CC86F5}" srcOrd="2" destOrd="0" presId="urn:microsoft.com/office/officeart/2005/8/layout/default#2"/>
    <dgm:cxn modelId="{76864323-195F-4C13-BA78-C11D9150B8DB}" type="presParOf" srcId="{A78871B6-DF99-4CA2-A851-9C45B6CD9263}" destId="{276A1089-6E3E-4515-84B5-05F401492BE3}" srcOrd="3" destOrd="0" presId="urn:microsoft.com/office/officeart/2005/8/layout/default#2"/>
    <dgm:cxn modelId="{FEE49610-1C3E-4FD0-83DE-0840A7422349}" type="presParOf" srcId="{A78871B6-DF99-4CA2-A851-9C45B6CD9263}" destId="{77A589FA-D7B8-48A3-8A2B-D6C8E804F5FD}" srcOrd="4" destOrd="0" presId="urn:microsoft.com/office/officeart/2005/8/layout/default#2"/>
    <dgm:cxn modelId="{9F0EE5B4-DBB6-45D2-B79C-525C168BE348}" type="presParOf" srcId="{A78871B6-DF99-4CA2-A851-9C45B6CD9263}" destId="{47C13AC4-8160-4158-BBB9-BB9088EEEF86}" srcOrd="5" destOrd="0" presId="urn:microsoft.com/office/officeart/2005/8/layout/default#2"/>
    <dgm:cxn modelId="{82BB09E6-54F6-45E9-B98C-4EB4002CB559}" type="presParOf" srcId="{A78871B6-DF99-4CA2-A851-9C45B6CD9263}" destId="{0C222E1E-D7D8-4C03-9DFB-BC12437E8991}" srcOrd="6" destOrd="0" presId="urn:microsoft.com/office/officeart/2005/8/layout/default#2"/>
    <dgm:cxn modelId="{759E28C3-D37F-4046-8F6C-1DE9728998FC}" type="presParOf" srcId="{A78871B6-DF99-4CA2-A851-9C45B6CD9263}" destId="{79AFD23C-57C7-4588-89BF-74C97B4C4A43}" srcOrd="7" destOrd="0" presId="urn:microsoft.com/office/officeart/2005/8/layout/default#2"/>
    <dgm:cxn modelId="{A3FF83E4-16A4-4D73-9B88-CC19617A773F}" type="presParOf" srcId="{A78871B6-DF99-4CA2-A851-9C45B6CD9263}" destId="{7A6CA071-FDD0-4016-A7F7-F0E39619F927}" srcOrd="8" destOrd="0" presId="urn:microsoft.com/office/officeart/2005/8/layout/default#2"/>
    <dgm:cxn modelId="{19089269-CAB4-4C98-8759-CDACF5251C29}" type="presParOf" srcId="{A78871B6-DF99-4CA2-A851-9C45B6CD9263}" destId="{DA270463-559C-47A7-81A6-CAC05769CDC9}" srcOrd="9" destOrd="0" presId="urn:microsoft.com/office/officeart/2005/8/layout/default#2"/>
    <dgm:cxn modelId="{5832B6EB-9FC0-4177-B22F-FB2FA898A708}" type="presParOf" srcId="{A78871B6-DF99-4CA2-A851-9C45B6CD9263}" destId="{A774B41F-90B0-4E05-9F87-AD5E70A74981}" srcOrd="10" destOrd="0" presId="urn:microsoft.com/office/officeart/2005/8/layout/default#2"/>
    <dgm:cxn modelId="{3779BDF0-3C6C-4607-BAFD-E508902CCF61}" type="presParOf" srcId="{A78871B6-DF99-4CA2-A851-9C45B6CD9263}" destId="{F1B348EC-AE6D-46A1-9E0A-7A7F37355278}" srcOrd="11" destOrd="0" presId="urn:microsoft.com/office/officeart/2005/8/layout/default#2"/>
    <dgm:cxn modelId="{6A41B9F0-16AC-416C-98BE-60C3613510C7}" type="presParOf" srcId="{A78871B6-DF99-4CA2-A851-9C45B6CD9263}" destId="{C042ED84-F6A1-4EA3-8E90-357933C4C030}" srcOrd="12" destOrd="0" presId="urn:microsoft.com/office/officeart/2005/8/layout/default#2"/>
    <dgm:cxn modelId="{4822E656-739F-41A0-ADAC-F759529F2180}" type="presParOf" srcId="{A78871B6-DF99-4CA2-A851-9C45B6CD9263}" destId="{F1982661-EA48-45D6-90F1-1367AE9D93F1}" srcOrd="13" destOrd="0" presId="urn:microsoft.com/office/officeart/2005/8/layout/default#2"/>
    <dgm:cxn modelId="{CA81F2A0-4C1D-4423-AC66-1DF212EB5528}" type="presParOf" srcId="{A78871B6-DF99-4CA2-A851-9C45B6CD9263}" destId="{E52F8E1C-34EA-4DF0-96F1-D00A380D958F}" srcOrd="1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D156C9-5640-4BBF-89DB-B86969B682E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9D046ED-31E5-4BDA-85EB-B17A3AB7F59C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t>
        <a:bodyPr/>
        <a:lstStyle/>
        <a:p>
          <a:endParaRPr lang="pl-PL" sz="2800" dirty="0"/>
        </a:p>
      </dgm:t>
    </dgm:pt>
    <dgm:pt modelId="{82069795-E392-443A-9E3D-91E8E1E8EDDC}" type="parTrans" cxnId="{3B699F86-6D0F-41C6-8D00-9B1E74A8F79C}">
      <dgm:prSet/>
      <dgm:spPr/>
      <dgm:t>
        <a:bodyPr/>
        <a:lstStyle/>
        <a:p>
          <a:endParaRPr lang="pl-PL"/>
        </a:p>
      </dgm:t>
    </dgm:pt>
    <dgm:pt modelId="{E0CE3DB9-F8FB-4025-968D-437E408A01ED}" type="sibTrans" cxnId="{3B699F86-6D0F-41C6-8D00-9B1E74A8F79C}">
      <dgm:prSet/>
      <dgm:spPr/>
      <dgm:t>
        <a:bodyPr/>
        <a:lstStyle/>
        <a:p>
          <a:endParaRPr lang="pl-PL"/>
        </a:p>
      </dgm:t>
    </dgm:pt>
    <dgm:pt modelId="{F3A46C15-FDC1-41D8-A627-B925CD69628B}">
      <dgm:prSet phldrT="[Text]" custT="1"/>
      <dgm:spPr>
        <a:blipFill rotWithShape="0">
          <a:blip xmlns:r="http://schemas.openxmlformats.org/officeDocument/2006/relationships" r:embed="rId2"/>
          <a:srcRect/>
          <a:stretch>
            <a:fillRect l="-19000" r="-19000"/>
          </a:stretch>
        </a:blipFill>
      </dgm:spPr>
      <dgm:t>
        <a:bodyPr/>
        <a:lstStyle/>
        <a:p>
          <a:endParaRPr lang="pl-PL" sz="2400" dirty="0"/>
        </a:p>
      </dgm:t>
    </dgm:pt>
    <dgm:pt modelId="{127E5D31-FEF1-4370-A51A-75E71BA7605F}" type="parTrans" cxnId="{47AF2D6D-E882-4385-825D-36485EAE4639}">
      <dgm:prSet/>
      <dgm:spPr/>
      <dgm:t>
        <a:bodyPr/>
        <a:lstStyle/>
        <a:p>
          <a:endParaRPr lang="pl-PL"/>
        </a:p>
      </dgm:t>
    </dgm:pt>
    <dgm:pt modelId="{2942D8F3-40F4-43A3-B505-CD3037A52887}" type="sibTrans" cxnId="{47AF2D6D-E882-4385-825D-36485EAE4639}">
      <dgm:prSet/>
      <dgm:spPr/>
      <dgm:t>
        <a:bodyPr/>
        <a:lstStyle/>
        <a:p>
          <a:endParaRPr lang="pl-PL"/>
        </a:p>
      </dgm:t>
    </dgm:pt>
    <dgm:pt modelId="{81694E4A-FF23-4B7D-A95E-68DC4A917652}">
      <dgm:prSet phldrT="[Text]" custT="1"/>
      <dgm:spPr/>
      <dgm:t>
        <a:bodyPr/>
        <a:lstStyle/>
        <a:p>
          <a:r>
            <a:rPr lang="pl-PL" sz="3200" dirty="0"/>
            <a:t>Kapsuła kultury </a:t>
          </a:r>
        </a:p>
      </dgm:t>
    </dgm:pt>
    <dgm:pt modelId="{5E45BD1F-D29B-48E4-B491-82AD162D4F0B}" type="parTrans" cxnId="{F118C5FC-A446-4787-B6B3-BAAEF1772651}">
      <dgm:prSet/>
      <dgm:spPr/>
      <dgm:t>
        <a:bodyPr/>
        <a:lstStyle/>
        <a:p>
          <a:endParaRPr lang="pl-PL"/>
        </a:p>
      </dgm:t>
    </dgm:pt>
    <dgm:pt modelId="{EECFE954-CB25-44E0-9655-5F6D2310A970}" type="sibTrans" cxnId="{F118C5FC-A446-4787-B6B3-BAAEF1772651}">
      <dgm:prSet/>
      <dgm:spPr/>
      <dgm:t>
        <a:bodyPr/>
        <a:lstStyle/>
        <a:p>
          <a:endParaRPr lang="pl-PL"/>
        </a:p>
      </dgm:t>
    </dgm:pt>
    <dgm:pt modelId="{0DEFEEF6-2BBC-42FC-ACB8-1E108CBD761E}">
      <dgm:prSet phldrT="[Text]" custT="1"/>
      <dgm:spPr/>
      <dgm:t>
        <a:bodyPr/>
        <a:lstStyle/>
        <a:p>
          <a:r>
            <a:rPr lang="pl-PL" sz="2800" dirty="0"/>
            <a:t>Gazety/</a:t>
          </a:r>
        </a:p>
        <a:p>
          <a:r>
            <a:rPr lang="pl-PL" sz="2800" dirty="0" err="1"/>
            <a:t>memy</a:t>
          </a:r>
          <a:endParaRPr lang="pl-PL" sz="2800" dirty="0"/>
        </a:p>
      </dgm:t>
    </dgm:pt>
    <dgm:pt modelId="{159DE772-38C2-422C-BB6F-292BE1CB993D}" type="parTrans" cxnId="{945F2B25-AF95-43FE-99E3-B6BB3FA4CE6D}">
      <dgm:prSet/>
      <dgm:spPr/>
      <dgm:t>
        <a:bodyPr/>
        <a:lstStyle/>
        <a:p>
          <a:endParaRPr lang="pl-PL"/>
        </a:p>
      </dgm:t>
    </dgm:pt>
    <dgm:pt modelId="{A621A117-D2CF-4BEB-8CC0-CF6085C3638D}" type="sibTrans" cxnId="{945F2B25-AF95-43FE-99E3-B6BB3FA4CE6D}">
      <dgm:prSet/>
      <dgm:spPr/>
      <dgm:t>
        <a:bodyPr/>
        <a:lstStyle/>
        <a:p>
          <a:endParaRPr lang="pl-PL"/>
        </a:p>
      </dgm:t>
    </dgm:pt>
    <dgm:pt modelId="{D7524FD8-0F19-4F91-821E-10B3E7E7E1CD}">
      <dgm:prSet phldrT="[Text]" custT="1"/>
      <dgm:spPr>
        <a:blipFill rotWithShape="0">
          <a:blip xmlns:r="http://schemas.openxmlformats.org/officeDocument/2006/relationships" r:embed="rId3"/>
          <a:srcRect/>
          <a:stretch>
            <a:fillRect l="-15000" r="-15000"/>
          </a:stretch>
        </a:blipFill>
      </dgm:spPr>
      <dgm:t>
        <a:bodyPr/>
        <a:lstStyle/>
        <a:p>
          <a:r>
            <a:rPr lang="pl-PL" sz="2800" dirty="0"/>
            <a:t>Wyspa kulturowa </a:t>
          </a:r>
          <a:r>
            <a:rPr lang="pl-PL" sz="5000" dirty="0"/>
            <a:t> </a:t>
          </a:r>
        </a:p>
      </dgm:t>
    </dgm:pt>
    <dgm:pt modelId="{C01FA89D-D4F7-466E-9858-87CA4E6AE426}" type="parTrans" cxnId="{25D6ED8F-12FE-4217-81DF-3D98C6A78642}">
      <dgm:prSet/>
      <dgm:spPr/>
      <dgm:t>
        <a:bodyPr/>
        <a:lstStyle/>
        <a:p>
          <a:endParaRPr lang="pl-PL"/>
        </a:p>
      </dgm:t>
    </dgm:pt>
    <dgm:pt modelId="{FD9C3001-92B2-43D3-A275-781D6C8507FD}" type="sibTrans" cxnId="{25D6ED8F-12FE-4217-81DF-3D98C6A78642}">
      <dgm:prSet/>
      <dgm:spPr/>
      <dgm:t>
        <a:bodyPr/>
        <a:lstStyle/>
        <a:p>
          <a:endParaRPr lang="pl-PL"/>
        </a:p>
      </dgm:t>
    </dgm:pt>
    <dgm:pt modelId="{DC831BD5-9582-4C9B-89AC-5EC896CA5048}">
      <dgm:prSet custT="1"/>
      <dgm:spPr/>
      <dgm:t>
        <a:bodyPr/>
        <a:lstStyle/>
        <a:p>
          <a:r>
            <a:rPr lang="en-US" sz="4000" dirty="0"/>
            <a:t>Media/ film</a:t>
          </a:r>
          <a:endParaRPr lang="pl-PL" sz="4000" dirty="0"/>
        </a:p>
      </dgm:t>
    </dgm:pt>
    <dgm:pt modelId="{23805A49-83C4-40B3-83C4-6FDFF627DF93}" type="parTrans" cxnId="{E37E5F1F-8665-4CED-AB35-067B23514497}">
      <dgm:prSet/>
      <dgm:spPr/>
      <dgm:t>
        <a:bodyPr/>
        <a:lstStyle/>
        <a:p>
          <a:endParaRPr lang="pl-PL"/>
        </a:p>
      </dgm:t>
    </dgm:pt>
    <dgm:pt modelId="{86EF6C88-F165-4BB2-B0A7-B9B1EDCD14BF}" type="sibTrans" cxnId="{E37E5F1F-8665-4CED-AB35-067B23514497}">
      <dgm:prSet/>
      <dgm:spPr/>
      <dgm:t>
        <a:bodyPr/>
        <a:lstStyle/>
        <a:p>
          <a:endParaRPr lang="pl-PL"/>
        </a:p>
      </dgm:t>
    </dgm:pt>
    <dgm:pt modelId="{33C7B6A9-35AD-4727-BFC7-8F926DC7ADDD}">
      <dgm:prSet custT="1"/>
      <dgm:spPr/>
      <dgm:t>
        <a:bodyPr/>
        <a:lstStyle/>
        <a:p>
          <a:r>
            <a:rPr lang="pl-PL" sz="2400" dirty="0"/>
            <a:t>Krytyczne wydarzenie</a:t>
          </a:r>
        </a:p>
        <a:p>
          <a:r>
            <a:rPr lang="pl-PL" sz="2400" dirty="0"/>
            <a:t>Sytuacja dramatyczna </a:t>
          </a:r>
          <a:r>
            <a:rPr lang="en-US" sz="2400" dirty="0"/>
            <a:t> </a:t>
          </a:r>
          <a:endParaRPr lang="pl-PL" sz="2400" dirty="0"/>
        </a:p>
      </dgm:t>
    </dgm:pt>
    <dgm:pt modelId="{233F16B0-1BE3-4447-B456-F33BC86E222B}" type="parTrans" cxnId="{61771367-BBD1-4A5C-B551-D3755A7AF561}">
      <dgm:prSet/>
      <dgm:spPr/>
      <dgm:t>
        <a:bodyPr/>
        <a:lstStyle/>
        <a:p>
          <a:endParaRPr lang="pl-PL"/>
        </a:p>
      </dgm:t>
    </dgm:pt>
    <dgm:pt modelId="{5AC914E0-5B41-419D-9214-809E7EE86A4D}" type="sibTrans" cxnId="{61771367-BBD1-4A5C-B551-D3755A7AF561}">
      <dgm:prSet/>
      <dgm:spPr/>
      <dgm:t>
        <a:bodyPr/>
        <a:lstStyle/>
        <a:p>
          <a:endParaRPr lang="pl-PL"/>
        </a:p>
      </dgm:t>
    </dgm:pt>
    <dgm:pt modelId="{0979F7A5-9C1B-4794-9F9C-D6029291AC50}">
      <dgm:prSet custT="1"/>
      <dgm:spPr/>
      <dgm:t>
        <a:bodyPr/>
        <a:lstStyle/>
        <a:p>
          <a:r>
            <a:rPr lang="en-US" sz="2800" dirty="0"/>
            <a:t>T</a:t>
          </a:r>
          <a:r>
            <a:rPr lang="pl-PL" sz="2800" dirty="0"/>
            <a:t>PR </a:t>
          </a:r>
        </a:p>
        <a:p>
          <a:r>
            <a:rPr lang="pl-PL" sz="2800" dirty="0"/>
            <a:t>Odpowiedź ciałem</a:t>
          </a:r>
        </a:p>
      </dgm:t>
    </dgm:pt>
    <dgm:pt modelId="{9C496CB3-7575-46FA-9F06-E9348A7284B1}" type="parTrans" cxnId="{EEF3B948-4A30-4A8C-B43A-DDDAEB71EC4F}">
      <dgm:prSet/>
      <dgm:spPr/>
      <dgm:t>
        <a:bodyPr/>
        <a:lstStyle/>
        <a:p>
          <a:endParaRPr lang="pl-PL"/>
        </a:p>
      </dgm:t>
    </dgm:pt>
    <dgm:pt modelId="{59EBFFD3-0040-4048-A21E-9E9609C631B6}" type="sibTrans" cxnId="{EEF3B948-4A30-4A8C-B43A-DDDAEB71EC4F}">
      <dgm:prSet/>
      <dgm:spPr/>
      <dgm:t>
        <a:bodyPr/>
        <a:lstStyle/>
        <a:p>
          <a:endParaRPr lang="pl-PL"/>
        </a:p>
      </dgm:t>
    </dgm:pt>
    <dgm:pt modelId="{A78871B6-DF99-4CA2-A851-9C45B6CD9263}" type="pres">
      <dgm:prSet presAssocID="{18D156C9-5640-4BBF-89DB-B86969B682EB}" presName="diagram" presStyleCnt="0">
        <dgm:presLayoutVars>
          <dgm:dir/>
          <dgm:resizeHandles val="exact"/>
        </dgm:presLayoutVars>
      </dgm:prSet>
      <dgm:spPr/>
    </dgm:pt>
    <dgm:pt modelId="{341719E5-B34D-48EC-87FD-F0DB06D201BB}" type="pres">
      <dgm:prSet presAssocID="{69D046ED-31E5-4BDA-85EB-B17A3AB7F59C}" presName="node" presStyleLbl="node1" presStyleIdx="0" presStyleCnt="8">
        <dgm:presLayoutVars>
          <dgm:bulletEnabled val="1"/>
        </dgm:presLayoutVars>
      </dgm:prSet>
      <dgm:spPr/>
    </dgm:pt>
    <dgm:pt modelId="{73E8830C-2F90-4769-B643-652D86C1D7DE}" type="pres">
      <dgm:prSet presAssocID="{E0CE3DB9-F8FB-4025-968D-437E408A01ED}" presName="sibTrans" presStyleCnt="0"/>
      <dgm:spPr/>
    </dgm:pt>
    <dgm:pt modelId="{36666072-8AF7-4410-94E7-277EF5CC86F5}" type="pres">
      <dgm:prSet presAssocID="{F3A46C15-FDC1-41D8-A627-B925CD69628B}" presName="node" presStyleLbl="node1" presStyleIdx="1" presStyleCnt="8" custScaleX="129573" custScaleY="128391">
        <dgm:presLayoutVars>
          <dgm:bulletEnabled val="1"/>
        </dgm:presLayoutVars>
      </dgm:prSet>
      <dgm:spPr/>
    </dgm:pt>
    <dgm:pt modelId="{276A1089-6E3E-4515-84B5-05F401492BE3}" type="pres">
      <dgm:prSet presAssocID="{2942D8F3-40F4-43A3-B505-CD3037A52887}" presName="sibTrans" presStyleCnt="0"/>
      <dgm:spPr/>
    </dgm:pt>
    <dgm:pt modelId="{77A589FA-D7B8-48A3-8A2B-D6C8E804F5FD}" type="pres">
      <dgm:prSet presAssocID="{81694E4A-FF23-4B7D-A95E-68DC4A917652}" presName="node" presStyleLbl="node1" presStyleIdx="2" presStyleCnt="8">
        <dgm:presLayoutVars>
          <dgm:bulletEnabled val="1"/>
        </dgm:presLayoutVars>
      </dgm:prSet>
      <dgm:spPr/>
    </dgm:pt>
    <dgm:pt modelId="{47C13AC4-8160-4158-BBB9-BB9088EEEF86}" type="pres">
      <dgm:prSet presAssocID="{EECFE954-CB25-44E0-9655-5F6D2310A970}" presName="sibTrans" presStyleCnt="0"/>
      <dgm:spPr/>
    </dgm:pt>
    <dgm:pt modelId="{0C222E1E-D7D8-4C03-9DFB-BC12437E8991}" type="pres">
      <dgm:prSet presAssocID="{33C7B6A9-35AD-4727-BFC7-8F926DC7ADDD}" presName="node" presStyleLbl="node1" presStyleIdx="3" presStyleCnt="8">
        <dgm:presLayoutVars>
          <dgm:bulletEnabled val="1"/>
        </dgm:presLayoutVars>
      </dgm:prSet>
      <dgm:spPr/>
    </dgm:pt>
    <dgm:pt modelId="{79AFD23C-57C7-4588-89BF-74C97B4C4A43}" type="pres">
      <dgm:prSet presAssocID="{5AC914E0-5B41-419D-9214-809E7EE86A4D}" presName="sibTrans" presStyleCnt="0"/>
      <dgm:spPr/>
    </dgm:pt>
    <dgm:pt modelId="{7A6CA071-FDD0-4016-A7F7-F0E39619F927}" type="pres">
      <dgm:prSet presAssocID="{0979F7A5-9C1B-4794-9F9C-D6029291AC50}" presName="node" presStyleLbl="node1" presStyleIdx="4" presStyleCnt="8">
        <dgm:presLayoutVars>
          <dgm:bulletEnabled val="1"/>
        </dgm:presLayoutVars>
      </dgm:prSet>
      <dgm:spPr/>
    </dgm:pt>
    <dgm:pt modelId="{DA270463-559C-47A7-81A6-CAC05769CDC9}" type="pres">
      <dgm:prSet presAssocID="{59EBFFD3-0040-4048-A21E-9E9609C631B6}" presName="sibTrans" presStyleCnt="0"/>
      <dgm:spPr/>
    </dgm:pt>
    <dgm:pt modelId="{A774B41F-90B0-4E05-9F87-AD5E70A74981}" type="pres">
      <dgm:prSet presAssocID="{0DEFEEF6-2BBC-42FC-ACB8-1E108CBD761E}" presName="node" presStyleLbl="node1" presStyleIdx="5" presStyleCnt="8">
        <dgm:presLayoutVars>
          <dgm:bulletEnabled val="1"/>
        </dgm:presLayoutVars>
      </dgm:prSet>
      <dgm:spPr/>
    </dgm:pt>
    <dgm:pt modelId="{F1B348EC-AE6D-46A1-9E0A-7A7F37355278}" type="pres">
      <dgm:prSet presAssocID="{A621A117-D2CF-4BEB-8CC0-CF6085C3638D}" presName="sibTrans" presStyleCnt="0"/>
      <dgm:spPr/>
    </dgm:pt>
    <dgm:pt modelId="{C042ED84-F6A1-4EA3-8E90-357933C4C030}" type="pres">
      <dgm:prSet presAssocID="{DC831BD5-9582-4C9B-89AC-5EC896CA5048}" presName="node" presStyleLbl="node1" presStyleIdx="6" presStyleCnt="8">
        <dgm:presLayoutVars>
          <dgm:bulletEnabled val="1"/>
        </dgm:presLayoutVars>
      </dgm:prSet>
      <dgm:spPr/>
    </dgm:pt>
    <dgm:pt modelId="{F1982661-EA48-45D6-90F1-1367AE9D93F1}" type="pres">
      <dgm:prSet presAssocID="{86EF6C88-F165-4BB2-B0A7-B9B1EDCD14BF}" presName="sibTrans" presStyleCnt="0"/>
      <dgm:spPr/>
    </dgm:pt>
    <dgm:pt modelId="{E52F8E1C-34EA-4DF0-96F1-D00A380D958F}" type="pres">
      <dgm:prSet presAssocID="{D7524FD8-0F19-4F91-821E-10B3E7E7E1CD}" presName="node" presStyleLbl="node1" presStyleIdx="7" presStyleCnt="8">
        <dgm:presLayoutVars>
          <dgm:bulletEnabled val="1"/>
        </dgm:presLayoutVars>
      </dgm:prSet>
      <dgm:spPr/>
    </dgm:pt>
  </dgm:ptLst>
  <dgm:cxnLst>
    <dgm:cxn modelId="{E37E5F1F-8665-4CED-AB35-067B23514497}" srcId="{18D156C9-5640-4BBF-89DB-B86969B682EB}" destId="{DC831BD5-9582-4C9B-89AC-5EC896CA5048}" srcOrd="6" destOrd="0" parTransId="{23805A49-83C4-40B3-83C4-6FDFF627DF93}" sibTransId="{86EF6C88-F165-4BB2-B0A7-B9B1EDCD14BF}"/>
    <dgm:cxn modelId="{945F2B25-AF95-43FE-99E3-B6BB3FA4CE6D}" srcId="{18D156C9-5640-4BBF-89DB-B86969B682EB}" destId="{0DEFEEF6-2BBC-42FC-ACB8-1E108CBD761E}" srcOrd="5" destOrd="0" parTransId="{159DE772-38C2-422C-BB6F-292BE1CB993D}" sibTransId="{A621A117-D2CF-4BEB-8CC0-CF6085C3638D}"/>
    <dgm:cxn modelId="{0583B541-524A-468B-843E-D7AAD15B5068}" type="presOf" srcId="{18D156C9-5640-4BBF-89DB-B86969B682EB}" destId="{A78871B6-DF99-4CA2-A851-9C45B6CD9263}" srcOrd="0" destOrd="0" presId="urn:microsoft.com/office/officeart/2005/8/layout/default#3"/>
    <dgm:cxn modelId="{61771367-BBD1-4A5C-B551-D3755A7AF561}" srcId="{18D156C9-5640-4BBF-89DB-B86969B682EB}" destId="{33C7B6A9-35AD-4727-BFC7-8F926DC7ADDD}" srcOrd="3" destOrd="0" parTransId="{233F16B0-1BE3-4447-B456-F33BC86E222B}" sibTransId="{5AC914E0-5B41-419D-9214-809E7EE86A4D}"/>
    <dgm:cxn modelId="{EEF3B948-4A30-4A8C-B43A-DDDAEB71EC4F}" srcId="{18D156C9-5640-4BBF-89DB-B86969B682EB}" destId="{0979F7A5-9C1B-4794-9F9C-D6029291AC50}" srcOrd="4" destOrd="0" parTransId="{9C496CB3-7575-46FA-9F06-E9348A7284B1}" sibTransId="{59EBFFD3-0040-4048-A21E-9E9609C631B6}"/>
    <dgm:cxn modelId="{47AF2D6D-E882-4385-825D-36485EAE4639}" srcId="{18D156C9-5640-4BBF-89DB-B86969B682EB}" destId="{F3A46C15-FDC1-41D8-A627-B925CD69628B}" srcOrd="1" destOrd="0" parTransId="{127E5D31-FEF1-4370-A51A-75E71BA7605F}" sibTransId="{2942D8F3-40F4-43A3-B505-CD3037A52887}"/>
    <dgm:cxn modelId="{2039EC4F-B30D-444F-8867-876BFDC8EAD1}" type="presOf" srcId="{D7524FD8-0F19-4F91-821E-10B3E7E7E1CD}" destId="{E52F8E1C-34EA-4DF0-96F1-D00A380D958F}" srcOrd="0" destOrd="0" presId="urn:microsoft.com/office/officeart/2005/8/layout/default#3"/>
    <dgm:cxn modelId="{5533BB82-112C-4256-A017-10584EF451FF}" type="presOf" srcId="{0DEFEEF6-2BBC-42FC-ACB8-1E108CBD761E}" destId="{A774B41F-90B0-4E05-9F87-AD5E70A74981}" srcOrd="0" destOrd="0" presId="urn:microsoft.com/office/officeart/2005/8/layout/default#3"/>
    <dgm:cxn modelId="{3B699F86-6D0F-41C6-8D00-9B1E74A8F79C}" srcId="{18D156C9-5640-4BBF-89DB-B86969B682EB}" destId="{69D046ED-31E5-4BDA-85EB-B17A3AB7F59C}" srcOrd="0" destOrd="0" parTransId="{82069795-E392-443A-9E3D-91E8E1E8EDDC}" sibTransId="{E0CE3DB9-F8FB-4025-968D-437E408A01ED}"/>
    <dgm:cxn modelId="{25D6ED8F-12FE-4217-81DF-3D98C6A78642}" srcId="{18D156C9-5640-4BBF-89DB-B86969B682EB}" destId="{D7524FD8-0F19-4F91-821E-10B3E7E7E1CD}" srcOrd="7" destOrd="0" parTransId="{C01FA89D-D4F7-466E-9858-87CA4E6AE426}" sibTransId="{FD9C3001-92B2-43D3-A275-781D6C8507FD}"/>
    <dgm:cxn modelId="{6C05AB97-991C-4835-8CBB-0E17BD6189F8}" type="presOf" srcId="{33C7B6A9-35AD-4727-BFC7-8F926DC7ADDD}" destId="{0C222E1E-D7D8-4C03-9DFB-BC12437E8991}" srcOrd="0" destOrd="0" presId="urn:microsoft.com/office/officeart/2005/8/layout/default#3"/>
    <dgm:cxn modelId="{963917A0-4E63-4B04-9FFE-338867F5DBD7}" type="presOf" srcId="{69D046ED-31E5-4BDA-85EB-B17A3AB7F59C}" destId="{341719E5-B34D-48EC-87FD-F0DB06D201BB}" srcOrd="0" destOrd="0" presId="urn:microsoft.com/office/officeart/2005/8/layout/default#3"/>
    <dgm:cxn modelId="{D56F99BA-9126-4B71-8242-55525D64324D}" type="presOf" srcId="{DC831BD5-9582-4C9B-89AC-5EC896CA5048}" destId="{C042ED84-F6A1-4EA3-8E90-357933C4C030}" srcOrd="0" destOrd="0" presId="urn:microsoft.com/office/officeart/2005/8/layout/default#3"/>
    <dgm:cxn modelId="{255FEFCA-8543-4E96-93B2-2D4273B0B80E}" type="presOf" srcId="{81694E4A-FF23-4B7D-A95E-68DC4A917652}" destId="{77A589FA-D7B8-48A3-8A2B-D6C8E804F5FD}" srcOrd="0" destOrd="0" presId="urn:microsoft.com/office/officeart/2005/8/layout/default#3"/>
    <dgm:cxn modelId="{03BA5FCF-4AED-4DA6-A74D-5B217CC13DF3}" type="presOf" srcId="{0979F7A5-9C1B-4794-9F9C-D6029291AC50}" destId="{7A6CA071-FDD0-4016-A7F7-F0E39619F927}" srcOrd="0" destOrd="0" presId="urn:microsoft.com/office/officeart/2005/8/layout/default#3"/>
    <dgm:cxn modelId="{B0254DF1-79EA-4A6C-A654-20D0630D8CB9}" type="presOf" srcId="{F3A46C15-FDC1-41D8-A627-B925CD69628B}" destId="{36666072-8AF7-4410-94E7-277EF5CC86F5}" srcOrd="0" destOrd="0" presId="urn:microsoft.com/office/officeart/2005/8/layout/default#3"/>
    <dgm:cxn modelId="{F118C5FC-A446-4787-B6B3-BAAEF1772651}" srcId="{18D156C9-5640-4BBF-89DB-B86969B682EB}" destId="{81694E4A-FF23-4B7D-A95E-68DC4A917652}" srcOrd="2" destOrd="0" parTransId="{5E45BD1F-D29B-48E4-B491-82AD162D4F0B}" sibTransId="{EECFE954-CB25-44E0-9655-5F6D2310A970}"/>
    <dgm:cxn modelId="{DB08FEC3-893D-4862-A447-F29C048E2039}" type="presParOf" srcId="{A78871B6-DF99-4CA2-A851-9C45B6CD9263}" destId="{341719E5-B34D-48EC-87FD-F0DB06D201BB}" srcOrd="0" destOrd="0" presId="urn:microsoft.com/office/officeart/2005/8/layout/default#3"/>
    <dgm:cxn modelId="{0914F28C-CE96-4B46-A64E-724934A481FC}" type="presParOf" srcId="{A78871B6-DF99-4CA2-A851-9C45B6CD9263}" destId="{73E8830C-2F90-4769-B643-652D86C1D7DE}" srcOrd="1" destOrd="0" presId="urn:microsoft.com/office/officeart/2005/8/layout/default#3"/>
    <dgm:cxn modelId="{51CE6C02-1377-4D2B-851E-0240E43D8414}" type="presParOf" srcId="{A78871B6-DF99-4CA2-A851-9C45B6CD9263}" destId="{36666072-8AF7-4410-94E7-277EF5CC86F5}" srcOrd="2" destOrd="0" presId="urn:microsoft.com/office/officeart/2005/8/layout/default#3"/>
    <dgm:cxn modelId="{76864323-195F-4C13-BA78-C11D9150B8DB}" type="presParOf" srcId="{A78871B6-DF99-4CA2-A851-9C45B6CD9263}" destId="{276A1089-6E3E-4515-84B5-05F401492BE3}" srcOrd="3" destOrd="0" presId="urn:microsoft.com/office/officeart/2005/8/layout/default#3"/>
    <dgm:cxn modelId="{FEE49610-1C3E-4FD0-83DE-0840A7422349}" type="presParOf" srcId="{A78871B6-DF99-4CA2-A851-9C45B6CD9263}" destId="{77A589FA-D7B8-48A3-8A2B-D6C8E804F5FD}" srcOrd="4" destOrd="0" presId="urn:microsoft.com/office/officeart/2005/8/layout/default#3"/>
    <dgm:cxn modelId="{9F0EE5B4-DBB6-45D2-B79C-525C168BE348}" type="presParOf" srcId="{A78871B6-DF99-4CA2-A851-9C45B6CD9263}" destId="{47C13AC4-8160-4158-BBB9-BB9088EEEF86}" srcOrd="5" destOrd="0" presId="urn:microsoft.com/office/officeart/2005/8/layout/default#3"/>
    <dgm:cxn modelId="{82BB09E6-54F6-45E9-B98C-4EB4002CB559}" type="presParOf" srcId="{A78871B6-DF99-4CA2-A851-9C45B6CD9263}" destId="{0C222E1E-D7D8-4C03-9DFB-BC12437E8991}" srcOrd="6" destOrd="0" presId="urn:microsoft.com/office/officeart/2005/8/layout/default#3"/>
    <dgm:cxn modelId="{759E28C3-D37F-4046-8F6C-1DE9728998FC}" type="presParOf" srcId="{A78871B6-DF99-4CA2-A851-9C45B6CD9263}" destId="{79AFD23C-57C7-4588-89BF-74C97B4C4A43}" srcOrd="7" destOrd="0" presId="urn:microsoft.com/office/officeart/2005/8/layout/default#3"/>
    <dgm:cxn modelId="{A3FF83E4-16A4-4D73-9B88-CC19617A773F}" type="presParOf" srcId="{A78871B6-DF99-4CA2-A851-9C45B6CD9263}" destId="{7A6CA071-FDD0-4016-A7F7-F0E39619F927}" srcOrd="8" destOrd="0" presId="urn:microsoft.com/office/officeart/2005/8/layout/default#3"/>
    <dgm:cxn modelId="{19089269-CAB4-4C98-8759-CDACF5251C29}" type="presParOf" srcId="{A78871B6-DF99-4CA2-A851-9C45B6CD9263}" destId="{DA270463-559C-47A7-81A6-CAC05769CDC9}" srcOrd="9" destOrd="0" presId="urn:microsoft.com/office/officeart/2005/8/layout/default#3"/>
    <dgm:cxn modelId="{5832B6EB-9FC0-4177-B22F-FB2FA898A708}" type="presParOf" srcId="{A78871B6-DF99-4CA2-A851-9C45B6CD9263}" destId="{A774B41F-90B0-4E05-9F87-AD5E70A74981}" srcOrd="10" destOrd="0" presId="urn:microsoft.com/office/officeart/2005/8/layout/default#3"/>
    <dgm:cxn modelId="{3779BDF0-3C6C-4607-BAFD-E508902CCF61}" type="presParOf" srcId="{A78871B6-DF99-4CA2-A851-9C45B6CD9263}" destId="{F1B348EC-AE6D-46A1-9E0A-7A7F37355278}" srcOrd="11" destOrd="0" presId="urn:microsoft.com/office/officeart/2005/8/layout/default#3"/>
    <dgm:cxn modelId="{6A41B9F0-16AC-416C-98BE-60C3613510C7}" type="presParOf" srcId="{A78871B6-DF99-4CA2-A851-9C45B6CD9263}" destId="{C042ED84-F6A1-4EA3-8E90-357933C4C030}" srcOrd="12" destOrd="0" presId="urn:microsoft.com/office/officeart/2005/8/layout/default#3"/>
    <dgm:cxn modelId="{4822E656-739F-41A0-ADAC-F759529F2180}" type="presParOf" srcId="{A78871B6-DF99-4CA2-A851-9C45B6CD9263}" destId="{F1982661-EA48-45D6-90F1-1367AE9D93F1}" srcOrd="13" destOrd="0" presId="urn:microsoft.com/office/officeart/2005/8/layout/default#3"/>
    <dgm:cxn modelId="{CA81F2A0-4C1D-4423-AC66-1DF212EB5528}" type="presParOf" srcId="{A78871B6-DF99-4CA2-A851-9C45B6CD9263}" destId="{E52F8E1C-34EA-4DF0-96F1-D00A380D958F}" srcOrd="14" destOrd="0" presId="urn:microsoft.com/office/officeart/2005/8/layout/default#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2D26A-F850-458B-8399-D0CB69AC80B9}">
      <dsp:nvSpPr>
        <dsp:cNvPr id="0" name=""/>
        <dsp:cNvSpPr/>
      </dsp:nvSpPr>
      <dsp:spPr>
        <a:xfrm>
          <a:off x="2520" y="91878"/>
          <a:ext cx="2457273" cy="9555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Produkty/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Rzeczy</a:t>
          </a:r>
        </a:p>
      </dsp:txBody>
      <dsp:txXfrm>
        <a:off x="2520" y="91878"/>
        <a:ext cx="2457273" cy="955561"/>
      </dsp:txXfrm>
    </dsp:sp>
    <dsp:sp modelId="{0514F6BC-955F-4C8D-BC25-DB41AD032605}">
      <dsp:nvSpPr>
        <dsp:cNvPr id="0" name=""/>
        <dsp:cNvSpPr/>
      </dsp:nvSpPr>
      <dsp:spPr>
        <a:xfrm>
          <a:off x="2520" y="1047440"/>
          <a:ext cx="2457273" cy="33866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artefakty, miejsca, instytucje i formy sztuki </a:t>
          </a:r>
          <a:endParaRPr lang="pl-PL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/>
            <a:t>Materialne, niematerialne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/>
            <a:t>Jakie? </a:t>
          </a:r>
        </a:p>
      </dsp:txBody>
      <dsp:txXfrm>
        <a:off x="2520" y="1047440"/>
        <a:ext cx="2457273" cy="3386643"/>
      </dsp:txXfrm>
    </dsp:sp>
    <dsp:sp modelId="{A42EDF47-6D94-46E0-84FE-BEACF2B9CF40}">
      <dsp:nvSpPr>
        <dsp:cNvPr id="0" name=""/>
        <dsp:cNvSpPr/>
      </dsp:nvSpPr>
      <dsp:spPr>
        <a:xfrm>
          <a:off x="2803811" y="91878"/>
          <a:ext cx="2457273" cy="9555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Praktyki/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czynności </a:t>
          </a:r>
        </a:p>
      </dsp:txBody>
      <dsp:txXfrm>
        <a:off x="2803811" y="91878"/>
        <a:ext cx="2457273" cy="955561"/>
      </dsp:txXfrm>
    </dsp:sp>
    <dsp:sp modelId="{910400F0-F91D-4199-87A6-26E5C66BDAEF}">
      <dsp:nvSpPr>
        <dsp:cNvPr id="0" name=""/>
        <dsp:cNvSpPr/>
      </dsp:nvSpPr>
      <dsp:spPr>
        <a:xfrm>
          <a:off x="2803811" y="1047440"/>
          <a:ext cx="2457273" cy="33866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działania, interakcje: werbalne i niewerbalne, operacje, scenariusze, życie</a:t>
          </a:r>
          <a:endParaRPr lang="pl-PL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/>
            <a:t>Co robią? Jak to robią?</a:t>
          </a:r>
        </a:p>
      </dsp:txBody>
      <dsp:txXfrm>
        <a:off x="2803811" y="1047440"/>
        <a:ext cx="2457273" cy="3386643"/>
      </dsp:txXfrm>
    </dsp:sp>
    <dsp:sp modelId="{6D170B02-0961-4544-B974-4BAE22E42C33}">
      <dsp:nvSpPr>
        <dsp:cNvPr id="0" name=""/>
        <dsp:cNvSpPr/>
      </dsp:nvSpPr>
      <dsp:spPr>
        <a:xfrm>
          <a:off x="5605102" y="91878"/>
          <a:ext cx="2457273" cy="9555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Poglądy/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Swiatopogląd</a:t>
          </a:r>
          <a:r>
            <a:rPr lang="pl-PL" sz="2400" kern="1200" dirty="0"/>
            <a:t> </a:t>
          </a:r>
        </a:p>
      </dsp:txBody>
      <dsp:txXfrm>
        <a:off x="5605102" y="91878"/>
        <a:ext cx="2457273" cy="955561"/>
      </dsp:txXfrm>
    </dsp:sp>
    <dsp:sp modelId="{0ADA8743-E73D-4F46-93A4-3FFC825791E6}">
      <dsp:nvSpPr>
        <dsp:cNvPr id="0" name=""/>
        <dsp:cNvSpPr/>
      </dsp:nvSpPr>
      <dsp:spPr>
        <a:xfrm>
          <a:off x="5605102" y="1047440"/>
          <a:ext cx="2457273" cy="33866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/>
            <a:t>postrzeganie, postawy, wartości, przekonania,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kern="1200" dirty="0"/>
            <a:t>Dlaczego to robią i dlaczego tak robią?</a:t>
          </a:r>
        </a:p>
      </dsp:txBody>
      <dsp:txXfrm>
        <a:off x="5605102" y="1047440"/>
        <a:ext cx="2457273" cy="3386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34A46-ED67-4A48-93BA-C6D476AE22B5}">
      <dsp:nvSpPr>
        <dsp:cNvPr id="0" name=""/>
        <dsp:cNvSpPr/>
      </dsp:nvSpPr>
      <dsp:spPr>
        <a:xfrm>
          <a:off x="588711" y="775"/>
          <a:ext cx="2585378" cy="12926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 err="1"/>
            <a:t>Społecz</a:t>
          </a:r>
          <a:r>
            <a:rPr lang="en-US" sz="3100" kern="1200" dirty="0"/>
            <a:t>n</a:t>
          </a:r>
          <a:r>
            <a:rPr lang="pl-PL" sz="3100" kern="1200" dirty="0"/>
            <a:t>ości</a:t>
          </a:r>
        </a:p>
      </dsp:txBody>
      <dsp:txXfrm>
        <a:off x="626573" y="38637"/>
        <a:ext cx="2509654" cy="1216965"/>
      </dsp:txXfrm>
    </dsp:sp>
    <dsp:sp modelId="{A08F172E-5566-4CC1-A766-3363BC007498}">
      <dsp:nvSpPr>
        <dsp:cNvPr id="0" name=""/>
        <dsp:cNvSpPr/>
      </dsp:nvSpPr>
      <dsp:spPr>
        <a:xfrm>
          <a:off x="847249" y="1293464"/>
          <a:ext cx="258537" cy="969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9516"/>
              </a:lnTo>
              <a:lnTo>
                <a:pt x="258537" y="9695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E7AA4-40AD-45EA-83FE-CF9B45359BBC}">
      <dsp:nvSpPr>
        <dsp:cNvPr id="0" name=""/>
        <dsp:cNvSpPr/>
      </dsp:nvSpPr>
      <dsp:spPr>
        <a:xfrm>
          <a:off x="1105787" y="1616636"/>
          <a:ext cx="2068302" cy="1292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kern="1200" dirty="0"/>
            <a:t>płeć, naród </a:t>
          </a:r>
        </a:p>
      </dsp:txBody>
      <dsp:txXfrm>
        <a:off x="1143649" y="1654498"/>
        <a:ext cx="1992578" cy="1216965"/>
      </dsp:txXfrm>
    </dsp:sp>
    <dsp:sp modelId="{9ABBC37A-0E4D-428B-9562-D9B243BDC365}">
      <dsp:nvSpPr>
        <dsp:cNvPr id="0" name=""/>
        <dsp:cNvSpPr/>
      </dsp:nvSpPr>
      <dsp:spPr>
        <a:xfrm>
          <a:off x="847249" y="1293464"/>
          <a:ext cx="258537" cy="2585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5378"/>
              </a:lnTo>
              <a:lnTo>
                <a:pt x="258537" y="25853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0CA28-89A1-41BF-B166-0007ACFDBA4B}">
      <dsp:nvSpPr>
        <dsp:cNvPr id="0" name=""/>
        <dsp:cNvSpPr/>
      </dsp:nvSpPr>
      <dsp:spPr>
        <a:xfrm>
          <a:off x="1105787" y="3232498"/>
          <a:ext cx="2068302" cy="1292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kern="1200" dirty="0"/>
            <a:t>religia,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kern="1200" dirty="0"/>
            <a:t>rasa </a:t>
          </a:r>
        </a:p>
      </dsp:txBody>
      <dsp:txXfrm>
        <a:off x="1143649" y="3270360"/>
        <a:ext cx="1992578" cy="1216965"/>
      </dsp:txXfrm>
    </dsp:sp>
    <dsp:sp modelId="{0686DF18-5DF4-4E49-8BC8-C8235E83F4E9}">
      <dsp:nvSpPr>
        <dsp:cNvPr id="0" name=""/>
        <dsp:cNvSpPr/>
      </dsp:nvSpPr>
      <dsp:spPr>
        <a:xfrm>
          <a:off x="3820434" y="775"/>
          <a:ext cx="2585378" cy="12926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Osoby </a:t>
          </a:r>
        </a:p>
      </dsp:txBody>
      <dsp:txXfrm>
        <a:off x="3858296" y="38637"/>
        <a:ext cx="2509654" cy="1216965"/>
      </dsp:txXfrm>
    </dsp:sp>
    <dsp:sp modelId="{6DDE548E-00D8-407A-B27F-C2C4944FA212}">
      <dsp:nvSpPr>
        <dsp:cNvPr id="0" name=""/>
        <dsp:cNvSpPr/>
      </dsp:nvSpPr>
      <dsp:spPr>
        <a:xfrm>
          <a:off x="4078972" y="1293464"/>
          <a:ext cx="258537" cy="969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9516"/>
              </a:lnTo>
              <a:lnTo>
                <a:pt x="258537" y="9695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FAA55-35E5-4D40-9B81-C36689E94A75}">
      <dsp:nvSpPr>
        <dsp:cNvPr id="0" name=""/>
        <dsp:cNvSpPr/>
      </dsp:nvSpPr>
      <dsp:spPr>
        <a:xfrm>
          <a:off x="4337510" y="1616636"/>
          <a:ext cx="2068302" cy="1292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kern="1200" dirty="0"/>
            <a:t>jednostka </a:t>
          </a:r>
        </a:p>
      </dsp:txBody>
      <dsp:txXfrm>
        <a:off x="4375372" y="1654498"/>
        <a:ext cx="1992578" cy="1216965"/>
      </dsp:txXfrm>
    </dsp:sp>
    <dsp:sp modelId="{1385DE18-E3FE-442A-8629-E76A29F500A6}">
      <dsp:nvSpPr>
        <dsp:cNvPr id="0" name=""/>
        <dsp:cNvSpPr/>
      </dsp:nvSpPr>
      <dsp:spPr>
        <a:xfrm>
          <a:off x="4078972" y="1293464"/>
          <a:ext cx="258537" cy="2585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5378"/>
              </a:lnTo>
              <a:lnTo>
                <a:pt x="258537" y="25853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FD129-BC04-4DB1-AA82-5784413F613B}">
      <dsp:nvSpPr>
        <dsp:cNvPr id="0" name=""/>
        <dsp:cNvSpPr/>
      </dsp:nvSpPr>
      <dsp:spPr>
        <a:xfrm>
          <a:off x="4337510" y="3232498"/>
          <a:ext cx="2068302" cy="1292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kern="1200" dirty="0"/>
            <a:t>ja/ty/on</a:t>
          </a:r>
        </a:p>
      </dsp:txBody>
      <dsp:txXfrm>
        <a:off x="4375372" y="3270360"/>
        <a:ext cx="1992578" cy="12169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18C4D-3CE3-4C16-94E5-D5AFE1BDD950}">
      <dsp:nvSpPr>
        <dsp:cNvPr id="0" name=""/>
        <dsp:cNvSpPr/>
      </dsp:nvSpPr>
      <dsp:spPr>
        <a:xfrm>
          <a:off x="121329" y="1051"/>
          <a:ext cx="2620377" cy="1572226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22000" r="-2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21329" y="1051"/>
        <a:ext cx="2620377" cy="1572226"/>
      </dsp:txXfrm>
    </dsp:sp>
    <dsp:sp modelId="{452CEABF-7337-48E9-962A-FCF371F996EE}">
      <dsp:nvSpPr>
        <dsp:cNvPr id="0" name=""/>
        <dsp:cNvSpPr/>
      </dsp:nvSpPr>
      <dsp:spPr>
        <a:xfrm>
          <a:off x="3003744" y="1051"/>
          <a:ext cx="2620377" cy="1572226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003744" y="1051"/>
        <a:ext cx="2620377" cy="1572226"/>
      </dsp:txXfrm>
    </dsp:sp>
    <dsp:sp modelId="{8E69986D-0802-4965-A896-14FD3A61E351}">
      <dsp:nvSpPr>
        <dsp:cNvPr id="0" name=""/>
        <dsp:cNvSpPr/>
      </dsp:nvSpPr>
      <dsp:spPr>
        <a:xfrm>
          <a:off x="5886160" y="1051"/>
          <a:ext cx="2620377" cy="1572226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40000" r="-4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886160" y="1051"/>
        <a:ext cx="2620377" cy="1572226"/>
      </dsp:txXfrm>
    </dsp:sp>
    <dsp:sp modelId="{AA4382DE-448C-4B08-9D7D-0DC3088EA24C}">
      <dsp:nvSpPr>
        <dsp:cNvPr id="0" name=""/>
        <dsp:cNvSpPr/>
      </dsp:nvSpPr>
      <dsp:spPr>
        <a:xfrm>
          <a:off x="121329" y="1835316"/>
          <a:ext cx="2620377" cy="1572226"/>
        </a:xfrm>
        <a:prstGeom prst="rect">
          <a:avLst/>
        </a:prstGeom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21329" y="1835316"/>
        <a:ext cx="2620377" cy="1572226"/>
      </dsp:txXfrm>
    </dsp:sp>
    <dsp:sp modelId="{2E8F9559-72C5-4198-95EE-EE572CFAD219}">
      <dsp:nvSpPr>
        <dsp:cNvPr id="0" name=""/>
        <dsp:cNvSpPr/>
      </dsp:nvSpPr>
      <dsp:spPr>
        <a:xfrm>
          <a:off x="3003744" y="1835316"/>
          <a:ext cx="2620377" cy="1572226"/>
        </a:xfrm>
        <a:prstGeom prst="rect">
          <a:avLst/>
        </a:prstGeom>
        <a:blipFill rotWithShape="0">
          <a:blip xmlns:r="http://schemas.openxmlformats.org/officeDocument/2006/relationships" r:embed="rId5"/>
          <a:srcRect/>
          <a:stretch>
            <a:fillRect l="-33000" r="-3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003744" y="1835316"/>
        <a:ext cx="2620377" cy="1572226"/>
      </dsp:txXfrm>
    </dsp:sp>
    <dsp:sp modelId="{2BF70FCC-728E-49CB-9EEA-B1BD1CB6E5FB}">
      <dsp:nvSpPr>
        <dsp:cNvPr id="0" name=""/>
        <dsp:cNvSpPr/>
      </dsp:nvSpPr>
      <dsp:spPr>
        <a:xfrm>
          <a:off x="5886160" y="1835316"/>
          <a:ext cx="2620377" cy="1572226"/>
        </a:xfrm>
        <a:prstGeom prst="rect">
          <a:avLst/>
        </a:prstGeom>
        <a:blipFill rotWithShape="0">
          <a:blip xmlns:r="http://schemas.openxmlformats.org/officeDocument/2006/relationships" r:embed="rId6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886160" y="1835316"/>
        <a:ext cx="2620377" cy="1572226"/>
      </dsp:txXfrm>
    </dsp:sp>
    <dsp:sp modelId="{CCFACA4A-907C-4621-A03A-2D4FA9F54029}">
      <dsp:nvSpPr>
        <dsp:cNvPr id="0" name=""/>
        <dsp:cNvSpPr/>
      </dsp:nvSpPr>
      <dsp:spPr>
        <a:xfrm>
          <a:off x="216029" y="4032442"/>
          <a:ext cx="2620377" cy="1572226"/>
        </a:xfrm>
        <a:prstGeom prst="rect">
          <a:avLst/>
        </a:prstGeom>
        <a:blipFill rotWithShape="0">
          <a:blip xmlns:r="http://schemas.openxmlformats.org/officeDocument/2006/relationships" r:embed="rId7"/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16029" y="4032442"/>
        <a:ext cx="2620377" cy="1572226"/>
      </dsp:txXfrm>
    </dsp:sp>
    <dsp:sp modelId="{052EE470-53D7-454D-A161-E271DE391F5D}">
      <dsp:nvSpPr>
        <dsp:cNvPr id="0" name=""/>
        <dsp:cNvSpPr/>
      </dsp:nvSpPr>
      <dsp:spPr>
        <a:xfrm>
          <a:off x="3024340" y="3888426"/>
          <a:ext cx="2620377" cy="1572226"/>
        </a:xfrm>
        <a:prstGeom prst="rect">
          <a:avLst/>
        </a:prstGeom>
        <a:blipFill rotWithShape="0">
          <a:blip xmlns:r="http://schemas.openxmlformats.org/officeDocument/2006/relationships" r:embed="rId8"/>
          <a:srcRect/>
          <a:stretch>
            <a:fillRect t="-4000" b="-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024340" y="3888426"/>
        <a:ext cx="2620377" cy="1572226"/>
      </dsp:txXfrm>
    </dsp:sp>
    <dsp:sp modelId="{755E091A-DEA1-4C25-80E5-40DC55373B78}">
      <dsp:nvSpPr>
        <dsp:cNvPr id="0" name=""/>
        <dsp:cNvSpPr/>
      </dsp:nvSpPr>
      <dsp:spPr>
        <a:xfrm>
          <a:off x="6069959" y="3481730"/>
          <a:ext cx="2557907" cy="2450047"/>
        </a:xfrm>
        <a:prstGeom prst="rect">
          <a:avLst/>
        </a:prstGeom>
        <a:blipFill rotWithShape="0">
          <a:blip xmlns:r="http://schemas.openxmlformats.org/officeDocument/2006/relationships" r:embed="rId9"/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069959" y="3481730"/>
        <a:ext cx="2557907" cy="24500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305F4-87A1-48D6-B1C7-30465B27745E}">
      <dsp:nvSpPr>
        <dsp:cNvPr id="0" name=""/>
        <dsp:cNvSpPr/>
      </dsp:nvSpPr>
      <dsp:spPr>
        <a:xfrm>
          <a:off x="0" y="0"/>
          <a:ext cx="6994525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Operacje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 Pokaz np. składania flagi, gotowania  </a:t>
          </a:r>
        </a:p>
      </dsp:txBody>
      <dsp:txXfrm>
        <a:off x="1540341" y="0"/>
        <a:ext cx="5454183" cy="1414363"/>
      </dsp:txXfrm>
    </dsp:sp>
    <dsp:sp modelId="{A5D16ABA-6EBF-41CB-9E95-BFE6A5225968}">
      <dsp:nvSpPr>
        <dsp:cNvPr id="0" name=""/>
        <dsp:cNvSpPr/>
      </dsp:nvSpPr>
      <dsp:spPr>
        <a:xfrm>
          <a:off x="141436" y="141436"/>
          <a:ext cx="1398905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563CF-659F-422F-A3DC-E5876049C554}">
      <dsp:nvSpPr>
        <dsp:cNvPr id="0" name=""/>
        <dsp:cNvSpPr/>
      </dsp:nvSpPr>
      <dsp:spPr>
        <a:xfrm>
          <a:off x="0" y="1555799"/>
          <a:ext cx="6994525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Akty mowy </a:t>
          </a:r>
          <a:endParaRPr lang="pl-PL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Powitanie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Kłótnia – uprzejmi Brytyjczycy, humor brytyjski </a:t>
          </a:r>
        </a:p>
      </dsp:txBody>
      <dsp:txXfrm>
        <a:off x="1540341" y="1555799"/>
        <a:ext cx="5454183" cy="1414363"/>
      </dsp:txXfrm>
    </dsp:sp>
    <dsp:sp modelId="{6135EF20-C7D7-4907-8FEA-FAA04E3F2E74}">
      <dsp:nvSpPr>
        <dsp:cNvPr id="0" name=""/>
        <dsp:cNvSpPr/>
      </dsp:nvSpPr>
      <dsp:spPr>
        <a:xfrm>
          <a:off x="141436" y="1697236"/>
          <a:ext cx="1398905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40D53-C2DB-4E9C-B6D1-6B3F4AD9AD2C}">
      <dsp:nvSpPr>
        <dsp:cNvPr id="0" name=""/>
        <dsp:cNvSpPr/>
      </dsp:nvSpPr>
      <dsp:spPr>
        <a:xfrm>
          <a:off x="0" y="3111599"/>
          <a:ext cx="6994525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Scenariusze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Przyjęcie do szkoły wyższej,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Otwarcie parlamentu brytyjskiego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Zycie – np. biografia Lincolna, Waszyngtona </a:t>
          </a:r>
        </a:p>
      </dsp:txBody>
      <dsp:txXfrm>
        <a:off x="1540341" y="3111599"/>
        <a:ext cx="5454183" cy="1414363"/>
      </dsp:txXfrm>
    </dsp:sp>
    <dsp:sp modelId="{BC7502C5-89EE-4100-966A-AC9C467516BF}">
      <dsp:nvSpPr>
        <dsp:cNvPr id="0" name=""/>
        <dsp:cNvSpPr/>
      </dsp:nvSpPr>
      <dsp:spPr>
        <a:xfrm>
          <a:off x="141436" y="3253035"/>
          <a:ext cx="1398905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719E5-B34D-48EC-87FD-F0DB06D201BB}">
      <dsp:nvSpPr>
        <dsp:cNvPr id="0" name=""/>
        <dsp:cNvSpPr/>
      </dsp:nvSpPr>
      <dsp:spPr>
        <a:xfrm>
          <a:off x="323651" y="2594"/>
          <a:ext cx="2193648" cy="131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Porównanie</a:t>
          </a:r>
          <a:r>
            <a:rPr lang="en-US" sz="2800" kern="1200" dirty="0"/>
            <a:t> </a:t>
          </a:r>
          <a:endParaRPr lang="pl-PL" sz="2800" kern="1200" dirty="0"/>
        </a:p>
      </dsp:txBody>
      <dsp:txXfrm>
        <a:off x="323651" y="2594"/>
        <a:ext cx="2193648" cy="1316189"/>
      </dsp:txXfrm>
    </dsp:sp>
    <dsp:sp modelId="{36666072-8AF7-4410-94E7-277EF5CC86F5}">
      <dsp:nvSpPr>
        <dsp:cNvPr id="0" name=""/>
        <dsp:cNvSpPr/>
      </dsp:nvSpPr>
      <dsp:spPr>
        <a:xfrm>
          <a:off x="2736664" y="2594"/>
          <a:ext cx="2621432" cy="131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Asymilator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kulturowy</a:t>
          </a:r>
        </a:p>
      </dsp:txBody>
      <dsp:txXfrm>
        <a:off x="2736664" y="2594"/>
        <a:ext cx="2621432" cy="1316189"/>
      </dsp:txXfrm>
    </dsp:sp>
    <dsp:sp modelId="{77A589FA-D7B8-48A3-8A2B-D6C8E804F5FD}">
      <dsp:nvSpPr>
        <dsp:cNvPr id="0" name=""/>
        <dsp:cNvSpPr/>
      </dsp:nvSpPr>
      <dsp:spPr>
        <a:xfrm>
          <a:off x="5577461" y="2594"/>
          <a:ext cx="2193648" cy="131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Kapsuła kultury </a:t>
          </a:r>
        </a:p>
      </dsp:txBody>
      <dsp:txXfrm>
        <a:off x="5577461" y="2594"/>
        <a:ext cx="2193648" cy="1316189"/>
      </dsp:txXfrm>
    </dsp:sp>
    <dsp:sp modelId="{0C222E1E-D7D8-4C03-9DFB-BC12437E8991}">
      <dsp:nvSpPr>
        <dsp:cNvPr id="0" name=""/>
        <dsp:cNvSpPr/>
      </dsp:nvSpPr>
      <dsp:spPr>
        <a:xfrm>
          <a:off x="537542" y="1538148"/>
          <a:ext cx="2193648" cy="131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Krytyczne wydarzenie,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sytuacja dramatyczna </a:t>
          </a:r>
          <a:r>
            <a:rPr lang="en-US" sz="2400" kern="1200" dirty="0"/>
            <a:t> </a:t>
          </a:r>
          <a:endParaRPr lang="pl-PL" sz="2400" kern="1200" dirty="0"/>
        </a:p>
      </dsp:txBody>
      <dsp:txXfrm>
        <a:off x="537542" y="1538148"/>
        <a:ext cx="2193648" cy="1316189"/>
      </dsp:txXfrm>
    </dsp:sp>
    <dsp:sp modelId="{7A6CA071-FDD0-4016-A7F7-F0E39619F927}">
      <dsp:nvSpPr>
        <dsp:cNvPr id="0" name=""/>
        <dsp:cNvSpPr/>
      </dsp:nvSpPr>
      <dsp:spPr>
        <a:xfrm>
          <a:off x="2950556" y="1538148"/>
          <a:ext cx="2193648" cy="131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</a:t>
          </a:r>
          <a:r>
            <a:rPr lang="pl-PL" sz="2800" kern="1200" dirty="0"/>
            <a:t>PR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Odpowiedź ciałem</a:t>
          </a:r>
        </a:p>
      </dsp:txBody>
      <dsp:txXfrm>
        <a:off x="2950556" y="1538148"/>
        <a:ext cx="2193648" cy="1316189"/>
      </dsp:txXfrm>
    </dsp:sp>
    <dsp:sp modelId="{A774B41F-90B0-4E05-9F87-AD5E70A74981}">
      <dsp:nvSpPr>
        <dsp:cNvPr id="0" name=""/>
        <dsp:cNvSpPr/>
      </dsp:nvSpPr>
      <dsp:spPr>
        <a:xfrm>
          <a:off x="5363569" y="1538148"/>
          <a:ext cx="2193648" cy="131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Gazety/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 err="1"/>
            <a:t>memy</a:t>
          </a:r>
          <a:endParaRPr lang="pl-PL" sz="2800" kern="1200" dirty="0"/>
        </a:p>
      </dsp:txBody>
      <dsp:txXfrm>
        <a:off x="5363569" y="1538148"/>
        <a:ext cx="2193648" cy="1316189"/>
      </dsp:txXfrm>
    </dsp:sp>
    <dsp:sp modelId="{C042ED84-F6A1-4EA3-8E90-357933C4C030}">
      <dsp:nvSpPr>
        <dsp:cNvPr id="0" name=""/>
        <dsp:cNvSpPr/>
      </dsp:nvSpPr>
      <dsp:spPr>
        <a:xfrm>
          <a:off x="1744049" y="3073702"/>
          <a:ext cx="2193648" cy="131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Media/ film</a:t>
          </a:r>
          <a:endParaRPr lang="pl-PL" sz="4000" kern="1200" dirty="0"/>
        </a:p>
      </dsp:txBody>
      <dsp:txXfrm>
        <a:off x="1744049" y="3073702"/>
        <a:ext cx="2193648" cy="1316189"/>
      </dsp:txXfrm>
    </dsp:sp>
    <dsp:sp modelId="{E52F8E1C-34EA-4DF0-96F1-D00A380D958F}">
      <dsp:nvSpPr>
        <dsp:cNvPr id="0" name=""/>
        <dsp:cNvSpPr/>
      </dsp:nvSpPr>
      <dsp:spPr>
        <a:xfrm>
          <a:off x="4157062" y="3073702"/>
          <a:ext cx="2193648" cy="131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Wyspa kulturowa </a:t>
          </a:r>
          <a:r>
            <a:rPr lang="pl-PL" sz="5000" kern="1200" dirty="0"/>
            <a:t> </a:t>
          </a:r>
        </a:p>
      </dsp:txBody>
      <dsp:txXfrm>
        <a:off x="4157062" y="3073702"/>
        <a:ext cx="2193648" cy="13161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719E5-B34D-48EC-87FD-F0DB06D201BB}">
      <dsp:nvSpPr>
        <dsp:cNvPr id="0" name=""/>
        <dsp:cNvSpPr/>
      </dsp:nvSpPr>
      <dsp:spPr>
        <a:xfrm>
          <a:off x="510243" y="172553"/>
          <a:ext cx="2023690" cy="12142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800" kern="1200" dirty="0"/>
        </a:p>
      </dsp:txBody>
      <dsp:txXfrm>
        <a:off x="510243" y="172553"/>
        <a:ext cx="2023690" cy="1214214"/>
      </dsp:txXfrm>
    </dsp:sp>
    <dsp:sp modelId="{36666072-8AF7-4410-94E7-277EF5CC86F5}">
      <dsp:nvSpPr>
        <dsp:cNvPr id="0" name=""/>
        <dsp:cNvSpPr/>
      </dsp:nvSpPr>
      <dsp:spPr>
        <a:xfrm>
          <a:off x="2736302" y="189"/>
          <a:ext cx="2622156" cy="1558941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 dirty="0"/>
        </a:p>
      </dsp:txBody>
      <dsp:txXfrm>
        <a:off x="2736302" y="189"/>
        <a:ext cx="2622156" cy="1558941"/>
      </dsp:txXfrm>
    </dsp:sp>
    <dsp:sp modelId="{77A589FA-D7B8-48A3-8A2B-D6C8E804F5FD}">
      <dsp:nvSpPr>
        <dsp:cNvPr id="0" name=""/>
        <dsp:cNvSpPr/>
      </dsp:nvSpPr>
      <dsp:spPr>
        <a:xfrm>
          <a:off x="5560827" y="172553"/>
          <a:ext cx="2023690" cy="1214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Kapsuła kultury </a:t>
          </a:r>
        </a:p>
      </dsp:txBody>
      <dsp:txXfrm>
        <a:off x="5560827" y="172553"/>
        <a:ext cx="2023690" cy="1214214"/>
      </dsp:txXfrm>
    </dsp:sp>
    <dsp:sp modelId="{0C222E1E-D7D8-4C03-9DFB-BC12437E8991}">
      <dsp:nvSpPr>
        <dsp:cNvPr id="0" name=""/>
        <dsp:cNvSpPr/>
      </dsp:nvSpPr>
      <dsp:spPr>
        <a:xfrm>
          <a:off x="809476" y="1761500"/>
          <a:ext cx="2023690" cy="1214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Krytyczne wydarzenie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Sytuacja dramatyczna </a:t>
          </a:r>
          <a:r>
            <a:rPr lang="en-US" sz="2400" kern="1200" dirty="0"/>
            <a:t> </a:t>
          </a:r>
          <a:endParaRPr lang="pl-PL" sz="2400" kern="1200" dirty="0"/>
        </a:p>
      </dsp:txBody>
      <dsp:txXfrm>
        <a:off x="809476" y="1761500"/>
        <a:ext cx="2023690" cy="1214214"/>
      </dsp:txXfrm>
    </dsp:sp>
    <dsp:sp modelId="{7A6CA071-FDD0-4016-A7F7-F0E39619F927}">
      <dsp:nvSpPr>
        <dsp:cNvPr id="0" name=""/>
        <dsp:cNvSpPr/>
      </dsp:nvSpPr>
      <dsp:spPr>
        <a:xfrm>
          <a:off x="3035535" y="1761500"/>
          <a:ext cx="2023690" cy="1214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</a:t>
          </a:r>
          <a:r>
            <a:rPr lang="pl-PL" sz="2800" kern="1200" dirty="0"/>
            <a:t>PR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Odpowiedź ciałem</a:t>
          </a:r>
        </a:p>
      </dsp:txBody>
      <dsp:txXfrm>
        <a:off x="3035535" y="1761500"/>
        <a:ext cx="2023690" cy="1214214"/>
      </dsp:txXfrm>
    </dsp:sp>
    <dsp:sp modelId="{A774B41F-90B0-4E05-9F87-AD5E70A74981}">
      <dsp:nvSpPr>
        <dsp:cNvPr id="0" name=""/>
        <dsp:cNvSpPr/>
      </dsp:nvSpPr>
      <dsp:spPr>
        <a:xfrm>
          <a:off x="5261594" y="1761500"/>
          <a:ext cx="2023690" cy="1214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Gazety/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 err="1"/>
            <a:t>memy</a:t>
          </a:r>
          <a:endParaRPr lang="pl-PL" sz="2800" kern="1200" dirty="0"/>
        </a:p>
      </dsp:txBody>
      <dsp:txXfrm>
        <a:off x="5261594" y="1761500"/>
        <a:ext cx="2023690" cy="1214214"/>
      </dsp:txXfrm>
    </dsp:sp>
    <dsp:sp modelId="{C042ED84-F6A1-4EA3-8E90-357933C4C030}">
      <dsp:nvSpPr>
        <dsp:cNvPr id="0" name=""/>
        <dsp:cNvSpPr/>
      </dsp:nvSpPr>
      <dsp:spPr>
        <a:xfrm>
          <a:off x="1922505" y="3178083"/>
          <a:ext cx="2023690" cy="1214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Media/ film</a:t>
          </a:r>
          <a:endParaRPr lang="pl-PL" sz="4000" kern="1200" dirty="0"/>
        </a:p>
      </dsp:txBody>
      <dsp:txXfrm>
        <a:off x="1922505" y="3178083"/>
        <a:ext cx="2023690" cy="1214214"/>
      </dsp:txXfrm>
    </dsp:sp>
    <dsp:sp modelId="{E52F8E1C-34EA-4DF0-96F1-D00A380D958F}">
      <dsp:nvSpPr>
        <dsp:cNvPr id="0" name=""/>
        <dsp:cNvSpPr/>
      </dsp:nvSpPr>
      <dsp:spPr>
        <a:xfrm>
          <a:off x="4148565" y="3178083"/>
          <a:ext cx="2023690" cy="1214214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Wyspa kulturowa </a:t>
          </a:r>
          <a:r>
            <a:rPr lang="pl-PL" sz="5000" kern="1200" dirty="0"/>
            <a:t> </a:t>
          </a:r>
        </a:p>
      </dsp:txBody>
      <dsp:txXfrm>
        <a:off x="4148565" y="3178083"/>
        <a:ext cx="2023690" cy="1214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09:02:52.60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0,'0'5,"5"2,6-1,6 4,6 0,2-2,3 3,1-1,1 3,-1 0,-4-4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23.5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 0 24575,'0'6'0,"-14"343"0,9-303 0,2 2 0,2 50 0,1-95 0,1 0 0,-1 0 0,1 0 0,-1 0 0,1 0 0,0 0 0,0 0 0,0 0 0,1-1 0,-1 1 0,1-1 0,-1 1 0,1 0 0,0-1 0,-1 1 0,2-1 0,-1 0 0,3 2 0,-2-2 0,1 1 0,0-1 0,-1-1 0,1 2 0,1-2 0,-2 1 0,2-2 0,-1 2 0,0-1 0,0-1 0,0 0 0,8 1 0,-3-2 0,1 1 0,-1-2 0,1 1 0,-1-2 0,0 1 0,1-1 0,-1 0 0,11-6 0,10-7 0,28-19 0,-25 14 0,6-4 0,-12 7 0,31-15 0,-45 27 0,0 0 0,-1-2 0,20-14 0,-28 19 0,0-1 0,1 0 0,-2 0 0,0 0 0,1-1 0,-1 1 0,0-1 0,0 1 0,-1-1 0,1 0 0,-1 0 0,2-9 0,-34 173 0,20-70 0,1-19 0,1 76 0,8-60 0,0-104-1365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27.2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24575,'0'56'0,"1"68"0,0-119 0,-1-1 0,0 1 0,1-1 0,1 1 0,-2 0 0,2-1 0,0 0 0,0 1 0,0-1 0,0 0 0,0 0 0,1 0 0,0 0 0,3 4 0,-2-4 0,1 0 0,-1-1 0,1 0 0,-1 0 0,1 0 0,-1 0 0,1-1 0,1 0 0,-1 0 0,-1 0 0,2-1 0,6 2 0,8 0 0,-1-1 0,26-1 0,-23-1 0,33 3 0,-48-1 0,-1-1 0,1 1 0,0 0 0,0 0 0,-1 1 0,1 0 0,-1 0 0,11 7 0,-10-5 0,1 0 0,-2 1 0,0 0 0,1 0 0,-1 0 0,-1 1 0,1-1 0,-1 2 0,0-1 0,0 1 0,-2-1 0,1 2 0,0-2 0,-1 1 0,0 1 0,-1 0 0,0-1 0,0 0 0,-1 1 0,0 0 0,-1-1 0,1 1 0,-2 0 0,0 0 0,-2 13 0,1-11 0,-1 1 0,0-2 0,-1 1 0,0 0 0,-1-1 0,0 1 0,-11 17 0,12-23 0,-1 1 0,1-2 0,-1 2 0,0-2 0,1 1 0,-2-1 0,0 1 0,1-2 0,-1 1 0,0-1 0,0 0 0,0 0 0,0-1 0,-11 4 0,2-3-114,0-1 1,0-1-1,0-1 0,0 0 0,0 0 1,0-1-1,0-1 0,1-1 0,-1 0 1,0-1-1,-24-10 0,4-1-6712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28.8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24575,'995'0'-1365,"-945"0"-5461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33.2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552 2 24575,'-69'-1'0,"-105"2"0,160 0 0,1 1 0,-2 0 0,2 1 0,-1 0 0,1 2 0,0-1 0,0 1 0,1 1 0,-1 0 0,1 1 0,0 1 0,1-1 0,-1 1 0,2 1 0,-1 0 0,2 1 0,-1 1 0,1-1 0,1 1 0,-9 13 0,9-9 0,0 1 0,2 0 0,-1 0 0,2 1 0,-7 29 0,9-19 0,0 0 0,1 54 0,3-20 0,0-4 0,8 58 0,-6-97 0,0 0 0,1-1 0,1 1 0,1-1 0,0 0 0,1-1 0,14 24 0,-17-35 0,0 1 0,-1 0 0,1-1 0,1-1 0,0 1 0,-1-1 0,2 1 0,-1-1 0,0 0 0,0 0 0,13 5 0,-9-5 0,0-1 0,0-1 0,0 0 0,0 0 0,0-1 0,0 1 0,0-2 0,10 0 0,4 0 0,34-6 0,-49 6 0,0-3 0,0 1 0,0 0 0,0-1 0,0 0 0,-1 0 0,12-8 0,-1-1 0,-1 2 0,0-1 0,19-19 0,-31 26 0,-1-1 0,2-1 0,-3 1 0,2-1 0,-1 1 0,-1-1 0,0 0 0,0-1 0,0 1 0,3-11 0,0-8 0,-1 1 0,-1-1 0,0-29 0,-6-76 0,1 123 0,0 1 0,1-1 0,-2 1 0,1 0 0,-1 0 0,0 0 0,0 0 0,-1 0 0,0 0 0,0 0 0,-1 0 0,1 0 0,-2 1 0,2 1 0,-7-7 0,3 5 0,0 1 0,1 0 0,-1 0 0,-1 1 0,1 0 0,-1 0 0,1 1 0,-1 0 0,0 0 0,0 1 0,-12-3 0,-3 2 0,1 0 0,-2 2 0,1 1 0,0 0 0,0 1 0,-29 7 0,42-6 0,0 0 0,1 1 0,-17 8 0,23-10 0,0 0 0,1 1 0,-1-1 0,1 1 0,-1 0 0,0-1 0,1 2 0,0-2 0,0 1 0,-1 1 0,2-1 0,-1 1 0,0-1 0,1 0 0,-1 1 0,-1 3 0,3-5-72,0-1 1,-1 1-1,1 0 0,0-1 0,0 0 0,0 1 0,0-1 0,0 1 1,0 0-1,0-1 0,0 0 0,0 0 0,0 1 0,0 0 0,1-1 1,-1 1-1,0-1 0,1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59.40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26.53857"/>
      <inkml:brushProperty name="anchorY" value="-2280.31885"/>
      <inkml:brushProperty name="scaleFactor" value="0.5"/>
    </inkml:brush>
  </inkml:definitions>
  <inkml:trace contextRef="#ctx0" brushRef="#br0">0 0 24575,'0'0'0,"4"0"0,1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09:03:21.22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19,'5'0,"6"0,6 0,5 0,4 0,2 0,0 0,2 0,-5-5,-2-2,-5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09:03:21.59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20:02:42.636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3T20:02:46.502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0 410,'0'-4,"0"-9,4-9,1-5,3-1,5-1,7 3,4 4,1 3,1 1,-1-1,0 0,-2-2,0 1,-1 2,1 2,-2-2,-3-3,-5-3,-5 6,-2 10,-5 11,0 11,-2 8,0 4,0 0,0 4,-3-3,-2-3,1-1,-2 6,-1 2,2 0,-2 1,0 0,2-2,-3 0,-3 1,1-3,-2 2,2 3,-2-4,2-3,3 1,2 0,3 0,1-3,2 0,0 0,0-2,1 0,-1 3,1-2,-1-5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10.3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15.07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28 326 24575,'-2'-2'0,"0"2"0,0-2 0,0 1 0,0 0 0,1-1 0,-1 1 0,1-1 0,-1 0 0,1 1 0,-1-2 0,1 2 0,0-1 0,0 0 0,0 0 0,0 0 0,0 0 0,0 0 0,1 0 0,0-1 0,-1 1 0,1 0 0,0 0 0,-1-1 0,1 1 0,0 0 0,1 0 0,0-4 0,-1 0 0,1 0 0,1 0 0,0 0 0,-1 0 0,2 0 0,0 0 0,-1 1 0,7-10 0,-2 6 0,-1 0 0,2 1 0,-1 0 0,2 0 0,-1 1 0,1 0 0,0 0 0,14-6 0,8-4 0,45-14 0,-19 7 0,-24 9 0,39-18 0,-66 31 0,1 0 0,1 0 0,-2 0 0,2 1 0,-1 0 0,0 0 0,1 1 0,7 0 0,-13 1 0,0-1 0,0 1 0,0-1 0,0 0 0,0 1 0,0 0 0,-1 0 0,2 0 0,-2 0 0,1 0 0,-1 0 0,1 1 0,0-2 0,-1 2 0,1-1 0,-1 1 0,0-1 0,1 1 0,-2-1 0,2 2 0,-1-2 0,-1 1 0,1 0 0,0-1 0,0 2 0,-1-1 0,1-1 0,-1 2 0,1 1 0,0 7 0,0 1 0,0 0 0,-1-1 0,-2 14 0,0-7 0,1-3 0,-1 1 0,0 1 0,-1-2 0,-2 0 0,1 1 0,-1-1 0,-1 0 0,-1-1 0,-13 23 0,7-16 0,-2-1 0,-1 0 0,0-1 0,-2-1 0,-27 23 0,22-21 0,1 2 0,-35 44 0,-26 53 0,73-103 0,1 0 0,0 1 0,-10 26 0,15-31 0,0 0 0,2 0 0,0 0 0,0 0 0,1 0 0,-1 18 0,0 10 0,1-27 0,0 0 0,1 17 0,0-27 0,0 0 0,1 0 0,-1 0 0,0 0 0,1 0 0,1 0 0,-2 0 0,2-1 0,-1 1 0,0 0 0,1-1 0,-1 1 0,1-1 0,3 4 0,-2-3 0,1 0 0,-1-1 0,0-1 0,0 2 0,1-2 0,0 1 0,0-1 0,-1 1 0,1-1 0,0 0 0,0 0 0,5 0 0,8 1 0,26-2 0,-31 0 0,48-1 0,102-16 0,-141 14 57,-9 1 10,0 1-1,0-2 0,14-5 1,-22 7-188,-1-1 1,1 1-1,0-2 1,-1 1-1,1 0 0,-1 0 1,0-1-1,0 0 1,0 0-1,0 0 1,0 0-1,0 0 1,3-6-1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17.54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1 404 24575,'0'-1'0,"1"-1"0,0 1 0,-1-1 0,1 0 0,1 1 0,-2-1 0,2 1 0,-1-1 0,0 1 0,0-1 0,0 1 0,1 0 0,-1 0 0,1 0 0,2-2 0,2-3 0,35-34 0,-25 23 0,1 0 0,37-28 0,-35 33 0,-1-1 0,-1-1 0,0 0 0,-1-1 0,0-2 0,17-22 0,56-81 0,-88 119 0,-1 0 0,0 0 0,1 1 0,0-1 0,0 0 0,-1 0 0,1 1 0,1-1 0,-2 0 0,1 0 0,0 1 0,2-2 0,-3 2 0,1 0 0,-1 0 0,0 0 0,0 1 0,0-1 0,0 0 0,1 0 0,-1 0 0,0 0 0,1 0 0,-1 0 0,0 0 0,1 1 0,-1-1 0,0 0 0,0 0 0,0 0 0,0 0 0,0 0 0,0 0 0,1 0 0,-1 1 0,0-1 0,0 0 0,0 0 0,1 1 0,-1-1 0,0 0 0,0 1 0,0-1 0,0 0 0,0 0 0,1 5 0,0-1 0,-1 2 0,1-2 0,-1 7 0,0-8 0,-2 81 0,-15 100 0,12-131 0,3 76 0,-1-3 0,-4-63-1365,2-33-5461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3T20:03:20.7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89 115 24575,'64'-31'0,"-22"10"0,64-24 0,-91 40 0,0 1 0,0 1 0,1 1 0,-1 1 0,1-1 0,-1 2 0,0 0 0,1 1 0,28 6 0,-38-5 0,2 0 0,-1 1 0,-1 0 0,1 1 0,-1 0 0,1-1 0,-1 2 0,0-1 0,-1 2 0,1-2 0,-1 1 0,1 1 0,-2 0 0,6 7 0,2 5 0,-1 1 0,0 0 0,12 33 0,-18-41 0,-1 1 0,0 0 0,-1 1 0,0-1 0,-1 1 0,-1-1 0,0 1 0,0-1 0,-2 14 0,0-18 0,0 0 0,-1 0 0,0 0 0,0 0 0,-1 0 0,0-1 0,0 1 0,-1-1 0,0 0 0,0 0 0,-1 0 0,1-1 0,-1 0 0,-12 12 0,-67 54 0,73-64 0,0 0 0,-2 0 0,1-2 0,-1 1 0,-24 7 0,32-12 0,-2 0 0,0 0 0,-1 1 0,2 0 0,-1 0 0,-10 6 0,17-9 0,-1 1 0,0 0 0,0 0 0,0-1 0,0 1 0,0 0 0,1 0 0,0 0 0,-1 0 0,0 0 0,0 0 0,1 0 0,0 0 0,-1 0 0,1 0 0,-1 0 0,1 0 0,0 2 0,0-1 0,0-1 0,0 1 0,1-1 0,-1 1 0,1-1 0,-1 1 0,1-2 0,0 2 0,0-1 0,-1 1 0,1-1 0,0 0 0,0 1 0,0-2 0,0 2 0,0-1 0,2 2 0,12 9 0,32 21 0,-28-21 0,18 17 0,-22-16 0,-1 0 0,0 1 0,-1 1 0,-1 0 0,0 0 0,-1 2 0,11 21 0,-17-27 0,-1-1 0,0 1 0,0 0 0,-1 0 0,0 0 0,-2 1 0,1-1 0,-1 0 0,0 1 0,-1-1 0,-1 1 0,1 0 0,-6 18 0,4-21 0,0 1 0,-1-1 0,-1 0 0,-8 17 0,10-21 0,-1-1 0,0 0 0,0 0 0,0 0 0,0-1 0,-1 0 0,0 1 0,1-1 0,-1 0 0,-1-1 0,-7 6 0,-42 14 0,35-16 0,-33 18 0,36-15 0,1-1 0,-2-1 0,1-1 0,-2 0 0,1 0 0,0-2 0,-1 0 0,1-1 0,-1-1 0,0 0 0,0-2 0,0 0 0,0 0 0,-24-6 0,36 4 27,-1 1-1,1-2 0,0 1 0,0-1 1,0 0-1,0 0 0,1-1 0,-1 1 1,0-1-1,1-1 0,1 1 0,-9-9 1,7 6-241,0-2 1,1 2 0,-1-2-1,1 1 1,1-1 0,0 0-1,-6-18 1,4 2-6613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3595D173-D057-6E3B-997D-72BB76692A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pl-PL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2394F25B-02C0-3F62-26D4-2EA697B787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EA579A68-52E5-407B-BCF3-F8F8A74FDF7F}" type="datetimeFigureOut">
              <a:rPr lang="en-GB" altLang="pl-PL"/>
              <a:pPr/>
              <a:t>18/11/2022</a:t>
            </a:fld>
            <a:endParaRPr lang="en-GB" altLang="pl-PL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3010BBAC-536D-D83B-97AD-4B657E11453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A44A38CE-E71D-1502-3778-C36B3DA6A58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style wzorca tekstu</a:t>
            </a:r>
          </a:p>
          <a:p>
            <a:pPr lvl="1"/>
            <a:r>
              <a:rPr lang="en-GB" altLang="pl-PL"/>
              <a:t>Drugi poziom</a:t>
            </a:r>
          </a:p>
          <a:p>
            <a:pPr lvl="2"/>
            <a:r>
              <a:rPr lang="en-GB" altLang="pl-PL"/>
              <a:t>Trzeci poziom</a:t>
            </a:r>
          </a:p>
          <a:p>
            <a:pPr lvl="3"/>
            <a:r>
              <a:rPr lang="en-GB" altLang="pl-PL"/>
              <a:t>Czwarty poziom</a:t>
            </a:r>
          </a:p>
          <a:p>
            <a:pPr lvl="4"/>
            <a:r>
              <a:rPr lang="en-GB" altLang="pl-PL"/>
              <a:t>Piąty poziom</a:t>
            </a:r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EA8CE4E1-A6AC-1C6E-770B-69FE87B04D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pl-PL"/>
          </a:p>
        </p:txBody>
      </p:sp>
      <p:sp>
        <p:nvSpPr>
          <p:cNvPr id="95239" name="Rectangle 7">
            <a:extLst>
              <a:ext uri="{FF2B5EF4-FFF2-40B4-BE49-F238E27FC236}">
                <a16:creationId xmlns:a16="http://schemas.microsoft.com/office/drawing/2014/main" id="{BA46DBD6-485C-D95B-875D-565D45695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8D204540-3E93-41BB-938C-525C67717B8F}" type="slidenum">
              <a:rPr lang="en-GB" altLang="pl-PL"/>
              <a:pPr/>
              <a:t>‹#›</a:t>
            </a:fld>
            <a:endParaRPr lang="en-GB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>
            <a:extLst>
              <a:ext uri="{FF2B5EF4-FFF2-40B4-BE49-F238E27FC236}">
                <a16:creationId xmlns:a16="http://schemas.microsoft.com/office/drawing/2014/main" id="{70972CCD-E01C-8916-69FD-0E5CF263FD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D88EEF-4E0E-415D-BF1F-C551DAB79D5C}" type="slidenum">
              <a:rPr lang="pl-PL" altLang="en-US" sz="1400" smtClean="0">
                <a:cs typeface="Mangal" panose="02040503050203030202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en-US" sz="1400">
              <a:cs typeface="Mangal" panose="02040503050203030202" pitchFamily="18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1F51CFCD-C01F-8C3A-1291-A146AB3C51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705013" y="-10215563"/>
            <a:ext cx="29410026" cy="220567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ACD64077-C668-061C-1F4C-49AAEED4E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>
            <a:extLst>
              <a:ext uri="{FF2B5EF4-FFF2-40B4-BE49-F238E27FC236}">
                <a16:creationId xmlns:a16="http://schemas.microsoft.com/office/drawing/2014/main" id="{20DCBEFA-7CD2-F0C6-F1C6-AC03130E0F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AE275AB-3097-4DA6-9B5C-F4920B0B9598}" type="slidenum">
              <a:rPr kumimoji="0" lang="pl-PL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Mangal" panose="02040503050203030202" pitchFamily="18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pl-PL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Mangal" panose="02040503050203030202" pitchFamily="18" charset="0"/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93A3D647-EBDA-0C0E-417B-2EB01115BA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5113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B4781C6F-65CC-2AFE-B81E-B644BC381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>
            <a:extLst>
              <a:ext uri="{FF2B5EF4-FFF2-40B4-BE49-F238E27FC236}">
                <a16:creationId xmlns:a16="http://schemas.microsoft.com/office/drawing/2014/main" id="{63A7237A-F2E7-C74D-8C35-F3BB91DBC4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FFB55-5918-46B8-A44E-F1E45C42392F}" type="slidenum">
              <a:rPr lang="pl-PL" altLang="en-US" sz="1400" smtClean="0">
                <a:cs typeface="Mangal" panose="02040503050203030202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en-US" sz="1400">
              <a:cs typeface="Mangal" panose="02040503050203030202" pitchFamily="18" charset="0"/>
            </a:endParaRPr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3B518761-DD0A-01DC-BD55-106C14D44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5113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DADF8A82-2BC1-9FA6-EA0B-2CEB5B4C0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altLang="en-US"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89ACA9E7-6084-7AA1-9F4C-3C760A7DD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2A7BCD9-AC2B-EF40-CAE9-EB258969C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A23B8D05-2128-7659-6EBD-95599A5BA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B16AFE7-4714-AC1E-0333-002081EB9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1C3E133A-9718-1B25-D319-5CA18C2C5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1E1EC04-EAFB-89A7-D7FC-F222DCE0B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5A4E1590-078E-7C93-E798-BC398CEC5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2BA1C62-19ED-7A8B-F4F0-EB1FDC2DC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215DC-D763-372D-408B-CF0515493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D3C5C-6682-7843-98C9-999010438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109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DF33-4101-F059-A1E5-AB006A95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13394-F153-C41F-1C47-D8E2949F8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4390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88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343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341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586171"/>
            <a:ext cx="1871093" cy="51347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615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2851" y="1122363"/>
            <a:ext cx="6858298" cy="23876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2851" y="3602038"/>
            <a:ext cx="6858298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4" indent="0" algn="ctr">
              <a:buNone/>
              <a:defRPr sz="1500"/>
            </a:lvl2pPr>
            <a:lvl3pPr marL="685709" indent="0" algn="ctr">
              <a:buNone/>
              <a:defRPr sz="1350"/>
            </a:lvl3pPr>
            <a:lvl4pPr marL="1028563" indent="0" algn="ctr">
              <a:buNone/>
              <a:defRPr sz="1200"/>
            </a:lvl4pPr>
            <a:lvl5pPr marL="1371417" indent="0" algn="ctr">
              <a:buNone/>
              <a:defRPr sz="1200"/>
            </a:lvl5pPr>
            <a:lvl6pPr marL="1714271" indent="0" algn="ctr">
              <a:buNone/>
              <a:defRPr sz="1200"/>
            </a:lvl6pPr>
            <a:lvl7pPr marL="2057126" indent="0" algn="ctr">
              <a:buNone/>
              <a:defRPr sz="1200"/>
            </a:lvl7pPr>
            <a:lvl8pPr marL="2399980" indent="0" algn="ctr">
              <a:buNone/>
              <a:defRPr sz="1200"/>
            </a:lvl8pPr>
            <a:lvl9pPr marL="2742834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109E93A-6445-EDEE-0BF0-DB61DA5831D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EDE4F1D-F526-5328-AD13-BAE287DC327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CCD20-9362-4ACC-A0E5-E022B6E3B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320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9968D35-2461-61ED-FB54-EC3D02F7F96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DC6962C-DC78-0E8A-1247-E3A66A1494D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F7811-F899-4B0B-9DBA-7323411D42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2651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06" y="1709739"/>
            <a:ext cx="7886864" cy="2852737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06" y="4589464"/>
            <a:ext cx="7886864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54" indent="0">
              <a:buNone/>
              <a:defRPr sz="1500"/>
            </a:lvl2pPr>
            <a:lvl3pPr marL="685709" indent="0">
              <a:buNone/>
              <a:defRPr sz="1350"/>
            </a:lvl3pPr>
            <a:lvl4pPr marL="1028563" indent="0">
              <a:buNone/>
              <a:defRPr sz="1200"/>
            </a:lvl4pPr>
            <a:lvl5pPr marL="1371417" indent="0">
              <a:buNone/>
              <a:defRPr sz="1200"/>
            </a:lvl5pPr>
            <a:lvl6pPr marL="1714271" indent="0">
              <a:buNone/>
              <a:defRPr sz="1200"/>
            </a:lvl6pPr>
            <a:lvl7pPr marL="2057126" indent="0">
              <a:buNone/>
              <a:defRPr sz="1200"/>
            </a:lvl7pPr>
            <a:lvl8pPr marL="2399980" indent="0">
              <a:buNone/>
              <a:defRPr sz="1200"/>
            </a:lvl8pPr>
            <a:lvl9pPr marL="2742834" indent="0">
              <a:buNone/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E8A7A05-5197-5A42-0D5E-E0862012AA1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1ED8E0A-7263-AEA2-A596-2D89C7DB031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52D93-5BCC-4A8E-A6C8-5498F2703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0795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0712" y="2336800"/>
            <a:ext cx="3544029" cy="3589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69026" y="2336800"/>
            <a:ext cx="3544029" cy="3589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8CC84BE-EAB2-27F3-7B10-F769F2CC48A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A7BC44C-570C-535F-E6F6-9D08DA6317D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89B0E-C6AF-4967-BF3E-012E9AE01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099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759" y="365126"/>
            <a:ext cx="7886863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760" y="1681163"/>
            <a:ext cx="386783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9" indent="0">
              <a:buNone/>
              <a:defRPr sz="1350" b="1"/>
            </a:lvl3pPr>
            <a:lvl4pPr marL="1028563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760" y="2505075"/>
            <a:ext cx="3867836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738" y="1681163"/>
            <a:ext cx="3886884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9" indent="0">
              <a:buNone/>
              <a:defRPr sz="1350" b="1"/>
            </a:lvl3pPr>
            <a:lvl4pPr marL="1028563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738" y="2505075"/>
            <a:ext cx="3886884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0A79DA9-F2E6-B77F-9991-8B79B72CC82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EFD0FA98-4B90-670D-FB95-A7E5DF9C2BD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BC36C-917E-4D34-83C6-5667B8656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534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BE58B00-583D-F9D8-1A07-6D5A7F674F3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3516786-DA8C-C7F1-DACF-927FB5A8B8C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032B-FC89-4726-A3A1-F1555D2D4F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79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08BB9-40BA-CB57-F194-62E637208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A8865-7943-4735-5E0C-CB20DC537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9592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7603F40-2123-8AE7-5ECB-A10DCF52FC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847B5A3B-EB32-4C44-BE63-66EA38E8F66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FB369-C817-4BC7-BBA6-215658E63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8217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759" y="457200"/>
            <a:ext cx="294879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6885" y="987426"/>
            <a:ext cx="4629737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759" y="2057400"/>
            <a:ext cx="294879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4" indent="0">
              <a:buNone/>
              <a:defRPr sz="1050"/>
            </a:lvl2pPr>
            <a:lvl3pPr marL="685709" indent="0">
              <a:buNone/>
              <a:defRPr sz="900"/>
            </a:lvl3pPr>
            <a:lvl4pPr marL="1028563" indent="0">
              <a:buNone/>
              <a:defRPr sz="750"/>
            </a:lvl4pPr>
            <a:lvl5pPr marL="1371417" indent="0">
              <a:buNone/>
              <a:defRPr sz="750"/>
            </a:lvl5pPr>
            <a:lvl6pPr marL="1714271" indent="0">
              <a:buNone/>
              <a:defRPr sz="750"/>
            </a:lvl6pPr>
            <a:lvl7pPr marL="2057126" indent="0">
              <a:buNone/>
              <a:defRPr sz="750"/>
            </a:lvl7pPr>
            <a:lvl8pPr marL="2399980" indent="0">
              <a:buNone/>
              <a:defRPr sz="750"/>
            </a:lvl8pPr>
            <a:lvl9pPr marL="2742834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C95634D-FCEA-6905-8ECF-31758D1118D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2D4C8C2-8139-063A-A942-908321B3623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A5B9B-09A4-4BC5-9240-02E75C1FE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5324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759" y="457200"/>
            <a:ext cx="294879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6885" y="987426"/>
            <a:ext cx="4629737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09" indent="0">
              <a:buNone/>
              <a:defRPr sz="1800"/>
            </a:lvl3pPr>
            <a:lvl4pPr marL="1028563" indent="0">
              <a:buNone/>
              <a:defRPr sz="1500"/>
            </a:lvl4pPr>
            <a:lvl5pPr marL="1371417" indent="0">
              <a:buNone/>
              <a:defRPr sz="1500"/>
            </a:lvl5pPr>
            <a:lvl6pPr marL="1714271" indent="0">
              <a:buNone/>
              <a:defRPr sz="1500"/>
            </a:lvl6pPr>
            <a:lvl7pPr marL="2057126" indent="0">
              <a:buNone/>
              <a:defRPr sz="1500"/>
            </a:lvl7pPr>
            <a:lvl8pPr marL="2399980" indent="0">
              <a:buNone/>
              <a:defRPr sz="1500"/>
            </a:lvl8pPr>
            <a:lvl9pPr marL="2742834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759" y="2057400"/>
            <a:ext cx="294879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4" indent="0">
              <a:buNone/>
              <a:defRPr sz="1050"/>
            </a:lvl2pPr>
            <a:lvl3pPr marL="685709" indent="0">
              <a:buNone/>
              <a:defRPr sz="900"/>
            </a:lvl3pPr>
            <a:lvl4pPr marL="1028563" indent="0">
              <a:buNone/>
              <a:defRPr sz="750"/>
            </a:lvl4pPr>
            <a:lvl5pPr marL="1371417" indent="0">
              <a:buNone/>
              <a:defRPr sz="750"/>
            </a:lvl5pPr>
            <a:lvl6pPr marL="1714271" indent="0">
              <a:buNone/>
              <a:defRPr sz="750"/>
            </a:lvl6pPr>
            <a:lvl7pPr marL="2057126" indent="0">
              <a:buNone/>
              <a:defRPr sz="750"/>
            </a:lvl7pPr>
            <a:lvl8pPr marL="2399980" indent="0">
              <a:buNone/>
              <a:defRPr sz="750"/>
            </a:lvl8pPr>
            <a:lvl9pPr marL="2742834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18CA2DB-A9B9-0C62-B7EE-92475453EFF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D54BB7D-837E-508D-F147-514879E3EF1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3E313-A616-4297-9DD9-C0B9730C8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8943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94DA6B9-C834-7551-38C3-CE0572EE666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7E1F677-877D-E923-BCB6-98D1CF16971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433BB-3B30-4B77-A35A-8F3F19E6A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7409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5913064" y="752476"/>
            <a:ext cx="1799991" cy="5173663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10713" y="752476"/>
            <a:ext cx="5288067" cy="517366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49662A3-D809-A082-6ADB-D2BD3B8C252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05EBB5D-EC35-423B-F588-6FAD2207C88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FDF48-940C-4EAE-96AB-26E8291EBE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264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2851" y="1122363"/>
            <a:ext cx="6858298" cy="23876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2851" y="3602038"/>
            <a:ext cx="6858298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4" indent="0" algn="ctr">
              <a:buNone/>
              <a:defRPr sz="1500"/>
            </a:lvl2pPr>
            <a:lvl3pPr marL="685709" indent="0" algn="ctr">
              <a:buNone/>
              <a:defRPr sz="1350"/>
            </a:lvl3pPr>
            <a:lvl4pPr marL="1028563" indent="0" algn="ctr">
              <a:buNone/>
              <a:defRPr sz="1200"/>
            </a:lvl4pPr>
            <a:lvl5pPr marL="1371417" indent="0" algn="ctr">
              <a:buNone/>
              <a:defRPr sz="1200"/>
            </a:lvl5pPr>
            <a:lvl6pPr marL="1714271" indent="0" algn="ctr">
              <a:buNone/>
              <a:defRPr sz="1200"/>
            </a:lvl6pPr>
            <a:lvl7pPr marL="2057126" indent="0" algn="ctr">
              <a:buNone/>
              <a:defRPr sz="1200"/>
            </a:lvl7pPr>
            <a:lvl8pPr marL="2399980" indent="0" algn="ctr">
              <a:buNone/>
              <a:defRPr sz="1200"/>
            </a:lvl8pPr>
            <a:lvl9pPr marL="2742834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906F27B-A1ED-2675-7518-3E628E1707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E7D1EE7-0411-0CE3-1688-96985638745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9BB4D-F507-42D9-8809-912DA2D03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67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ED166DA-63C6-C482-F2C3-EC26B2CFAAC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3FEAC57-E27D-FEFF-C130-F625A1543D7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7504B-4231-4702-83FE-BAB947DF5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5067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06" y="1709739"/>
            <a:ext cx="7886864" cy="2852737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06" y="4589464"/>
            <a:ext cx="7886864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54" indent="0">
              <a:buNone/>
              <a:defRPr sz="1500"/>
            </a:lvl2pPr>
            <a:lvl3pPr marL="685709" indent="0">
              <a:buNone/>
              <a:defRPr sz="1350"/>
            </a:lvl3pPr>
            <a:lvl4pPr marL="1028563" indent="0">
              <a:buNone/>
              <a:defRPr sz="1200"/>
            </a:lvl4pPr>
            <a:lvl5pPr marL="1371417" indent="0">
              <a:buNone/>
              <a:defRPr sz="1200"/>
            </a:lvl5pPr>
            <a:lvl6pPr marL="1714271" indent="0">
              <a:buNone/>
              <a:defRPr sz="1200"/>
            </a:lvl6pPr>
            <a:lvl7pPr marL="2057126" indent="0">
              <a:buNone/>
              <a:defRPr sz="1200"/>
            </a:lvl7pPr>
            <a:lvl8pPr marL="2399980" indent="0">
              <a:buNone/>
              <a:defRPr sz="1200"/>
            </a:lvl8pPr>
            <a:lvl9pPr marL="2742834" indent="0">
              <a:buNone/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133D177-CC92-8C2E-C8C7-453AFC6B27E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82668B7-DBB2-7F4A-1A97-04A07BB2CC2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A9CDB-D3B9-424A-9A6E-6E634BC480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7120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0712" y="2336800"/>
            <a:ext cx="3544029" cy="3589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69026" y="2336800"/>
            <a:ext cx="3544029" cy="3589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156F0A8-46EE-618B-35B6-200596D6032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69F8495-8E3C-71D9-7C60-0C1A92BD924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969A3-AD34-48BF-B746-6E7FCAAFE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2186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759" y="365126"/>
            <a:ext cx="7886863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760" y="1681163"/>
            <a:ext cx="386783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9" indent="0">
              <a:buNone/>
              <a:defRPr sz="1350" b="1"/>
            </a:lvl3pPr>
            <a:lvl4pPr marL="1028563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760" y="2505075"/>
            <a:ext cx="3867836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738" y="1681163"/>
            <a:ext cx="3886884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9" indent="0">
              <a:buNone/>
              <a:defRPr sz="1350" b="1"/>
            </a:lvl3pPr>
            <a:lvl4pPr marL="1028563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738" y="2505075"/>
            <a:ext cx="3886884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D1EE8FF-77FC-B548-74F9-D6839AB34A8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3D418BA-5D97-8A41-C5AD-9D4E15ACAE6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E07C3-0C99-4EA5-BDF3-25BDA7F7C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20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230F-4ECE-0775-AD8A-4CB361859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58223-B02D-4C42-606B-24476D385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6EB67-8310-DD64-E870-A1D7192ABE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FF20D-FEFF-1D97-AC88-C5F82D67B9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0789CD-49B7-4E0E-B25B-C59AFC65AFA1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18528834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5AE53F7-54BD-EE0E-A2A8-20BAC733797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CEEBE743-B2B6-3582-8F36-D4DF29A3A73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CB6FD-1DDC-49DE-874B-C14B08B6C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903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66EB9731-34A1-F344-52BD-98F6A22896F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4EDD6BDE-DD85-2CAC-590D-F3FF97497F5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31EA6-365D-4274-8528-918B377AD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0718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759" y="457200"/>
            <a:ext cx="294879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6885" y="987426"/>
            <a:ext cx="4629737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759" y="2057400"/>
            <a:ext cx="294879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4" indent="0">
              <a:buNone/>
              <a:defRPr sz="1050"/>
            </a:lvl2pPr>
            <a:lvl3pPr marL="685709" indent="0">
              <a:buNone/>
              <a:defRPr sz="900"/>
            </a:lvl3pPr>
            <a:lvl4pPr marL="1028563" indent="0">
              <a:buNone/>
              <a:defRPr sz="750"/>
            </a:lvl4pPr>
            <a:lvl5pPr marL="1371417" indent="0">
              <a:buNone/>
              <a:defRPr sz="750"/>
            </a:lvl5pPr>
            <a:lvl6pPr marL="1714271" indent="0">
              <a:buNone/>
              <a:defRPr sz="750"/>
            </a:lvl6pPr>
            <a:lvl7pPr marL="2057126" indent="0">
              <a:buNone/>
              <a:defRPr sz="750"/>
            </a:lvl7pPr>
            <a:lvl8pPr marL="2399980" indent="0">
              <a:buNone/>
              <a:defRPr sz="750"/>
            </a:lvl8pPr>
            <a:lvl9pPr marL="2742834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347AB71-7166-6FDA-509A-5AB11CA78BF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A5D801B-DF41-81F7-26CC-6B7C82DD129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8F9-8A47-41B0-881E-1B86271215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7216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759" y="457200"/>
            <a:ext cx="294879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6885" y="987426"/>
            <a:ext cx="4629737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09" indent="0">
              <a:buNone/>
              <a:defRPr sz="1800"/>
            </a:lvl3pPr>
            <a:lvl4pPr marL="1028563" indent="0">
              <a:buNone/>
              <a:defRPr sz="1500"/>
            </a:lvl4pPr>
            <a:lvl5pPr marL="1371417" indent="0">
              <a:buNone/>
              <a:defRPr sz="1500"/>
            </a:lvl5pPr>
            <a:lvl6pPr marL="1714271" indent="0">
              <a:buNone/>
              <a:defRPr sz="1500"/>
            </a:lvl6pPr>
            <a:lvl7pPr marL="2057126" indent="0">
              <a:buNone/>
              <a:defRPr sz="1500"/>
            </a:lvl7pPr>
            <a:lvl8pPr marL="2399980" indent="0">
              <a:buNone/>
              <a:defRPr sz="1500"/>
            </a:lvl8pPr>
            <a:lvl9pPr marL="2742834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759" y="2057400"/>
            <a:ext cx="294879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4" indent="0">
              <a:buNone/>
              <a:defRPr sz="1050"/>
            </a:lvl2pPr>
            <a:lvl3pPr marL="685709" indent="0">
              <a:buNone/>
              <a:defRPr sz="900"/>
            </a:lvl3pPr>
            <a:lvl4pPr marL="1028563" indent="0">
              <a:buNone/>
              <a:defRPr sz="750"/>
            </a:lvl4pPr>
            <a:lvl5pPr marL="1371417" indent="0">
              <a:buNone/>
              <a:defRPr sz="750"/>
            </a:lvl5pPr>
            <a:lvl6pPr marL="1714271" indent="0">
              <a:buNone/>
              <a:defRPr sz="750"/>
            </a:lvl6pPr>
            <a:lvl7pPr marL="2057126" indent="0">
              <a:buNone/>
              <a:defRPr sz="750"/>
            </a:lvl7pPr>
            <a:lvl8pPr marL="2399980" indent="0">
              <a:buNone/>
              <a:defRPr sz="750"/>
            </a:lvl8pPr>
            <a:lvl9pPr marL="2742834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3303DF7-16DC-89F5-A099-742E4720EDF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7639926C-D5A5-7AF1-2BD7-B2927EB0496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B9F2B-F832-4F24-A203-341EF30213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0124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D3B44D1-B67B-E4CA-8CE5-A8637D82E4F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51A9AA8A-825C-5805-A8E0-77E5A52609B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E590A-912F-4335-8B1F-29C2407620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2314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5913064" y="752476"/>
            <a:ext cx="1799991" cy="5173663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10713" y="752476"/>
            <a:ext cx="5288067" cy="517366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6078A3D-3A14-8397-9318-56A5FF9C3F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D971F61-E8AC-860A-9C60-440458EB2F9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A3FFC-56D7-484A-88DE-614AFEAA7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414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510712" y="752476"/>
            <a:ext cx="7202343" cy="1071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10712" y="2336801"/>
            <a:ext cx="3544029" cy="171767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169026" y="2336801"/>
            <a:ext cx="3544029" cy="171767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10712" y="4206876"/>
            <a:ext cx="3544029" cy="171926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69026" y="4206876"/>
            <a:ext cx="3544029" cy="171926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2B2B755-889B-EA1A-97A7-9C828315D88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EE5FD187-03AF-8EF5-0B96-5A4E6B83C33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66BB0-1F96-4339-8CD3-EAD96D88E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2376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ytuł i 2 elementy zawartości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712" y="752476"/>
            <a:ext cx="7202343" cy="1071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10712" y="2336801"/>
            <a:ext cx="3544029" cy="171767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169026" y="2336801"/>
            <a:ext cx="3544029" cy="171767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>
          <a:xfrm>
            <a:off x="510712" y="4206876"/>
            <a:ext cx="7202343" cy="171926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B0BC9B4-E0D3-6E8A-DB7F-1A81439079C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F0B99B7-EA85-DA4A-2959-8495C21A92E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B5A07-20C4-4F5F-ABD3-3DFD883E12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1304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36AA95D-27BF-C972-F7E1-D584C8FAC337}"/>
              </a:ext>
            </a:extLst>
          </p:cNvPr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FD2F70D-55FF-6B8E-3295-72DF85A48924}"/>
              </a:ext>
            </a:extLst>
          </p:cNvPr>
          <p:cNvSpPr/>
          <p:nvPr/>
        </p:nvSpPr>
        <p:spPr>
          <a:xfrm>
            <a:off x="690626" y="4299697"/>
            <a:ext cx="7667244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A643A36-346C-21CF-DE1E-90F570348FC0}"/>
              </a:ext>
            </a:extLst>
          </p:cNvPr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B1BD06E8-35B7-2AD1-6574-D9D5847901CE}"/>
              </a:ext>
            </a:extLst>
          </p:cNvPr>
          <p:cNvGrpSpPr>
            <a:grpSpLocks/>
          </p:cNvGrpSpPr>
          <p:nvPr/>
        </p:nvGrpSpPr>
        <p:grpSpPr bwMode="auto">
          <a:xfrm>
            <a:off x="7236619" y="4068764"/>
            <a:ext cx="810816" cy="1081087"/>
            <a:chOff x="9685338" y="4460675"/>
            <a:chExt cx="1080904" cy="1080902"/>
          </a:xfrm>
        </p:grpSpPr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1432457E-9240-D7A6-CB1D-365318F78E35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F4AD4444-5231-B475-3739-66962CB38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>
            <a:noAutofit/>
          </a:bodyPr>
          <a:lstStyle>
            <a:lvl1pPr algn="l">
              <a:lnSpc>
                <a:spcPct val="85000"/>
              </a:lnSpc>
              <a:defRPr sz="5400" b="1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A1F400C-3A2C-8709-3AF2-53173FD6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6563A-9E75-415E-A6C2-6EA4240FFC30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E4D562E-4E77-CA4C-FDEF-A3277EA1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9C63B55-8162-EFBB-A117-5541DFFC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4947" y="4289426"/>
            <a:ext cx="895350" cy="639763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8676254F-EBFD-4F85-8BA8-0CB139690E9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7767744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CB7CA-4F60-FB6F-8AB1-F99A6CA07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BE283-85A5-4F57-8E6A-95B4472A6113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DB645-ABE5-AB59-6427-57863324D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14FB5-1170-0C2F-B6E0-C9FFC84A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FDB32-A007-4CD2-9650-FECFCF36233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75726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6053-75C0-6321-0912-CF42BB51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4C70D-ECFE-E4C1-F7FB-5B6E8F94A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50B4C-E1F2-B489-5A5A-A20C0AC09E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479AC-0648-BBDC-C2FE-5C94460FB5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887981-4C71-4F12-B849-757D764A1086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0052254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627399B-CC62-BBBE-A3C4-720E67950431}"/>
              </a:ext>
            </a:extLst>
          </p:cNvPr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4C1BC6B4-039D-90E4-A7B1-70EACB650793}"/>
              </a:ext>
            </a:extLst>
          </p:cNvPr>
          <p:cNvGrpSpPr>
            <a:grpSpLocks/>
          </p:cNvGrpSpPr>
          <p:nvPr/>
        </p:nvGrpSpPr>
        <p:grpSpPr bwMode="auto">
          <a:xfrm>
            <a:off x="672704" y="2325689"/>
            <a:ext cx="810815" cy="1081087"/>
            <a:chOff x="9685338" y="4460675"/>
            <a:chExt cx="1080904" cy="1080902"/>
          </a:xfrm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3ABAFF27-F48D-FD23-949A-454BF2A59549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BA9492E-7F1F-34AE-821F-83E53A4F0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270" y="4568607"/>
              <a:ext cx="865041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/>
          <a:lstStyle>
            <a:lvl1pPr>
              <a:lnSpc>
                <a:spcPct val="85000"/>
              </a:lnSpc>
              <a:defRPr sz="54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5020056"/>
            <a:ext cx="6789420" cy="10668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B9DFBD-31E0-8825-534C-3CD8CBC5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854" y="6272214"/>
            <a:ext cx="198358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E244F-EA3D-4244-B07C-B4C39616F9F0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F59D23-80E6-0553-FDB0-626AC3E1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110" y="6272214"/>
            <a:ext cx="474583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51033B-8201-4A12-A6F9-2F342ACC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223" y="2506664"/>
            <a:ext cx="891778" cy="719137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0393541B-ECFE-4852-847F-FB1F474B73D5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569384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F6B17C-34C6-929F-DF57-4F79ED0F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06377-02CE-46C1-AE9B-EFB01CF184F5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B9A519-261D-2EDC-DA73-FC07C2DD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369D66-7E70-2B0A-6FCE-0F2A4573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A01AE-24D3-49B7-B3A5-07E708F980E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3653367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8256"/>
            <a:ext cx="356616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2048256"/>
            <a:ext cx="356616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9E6C577-8E58-AF24-E6D3-40339514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20E7-EE47-4272-B165-53FAE59E25EE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30548D3-1E7B-7E41-D200-CC170BF0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0803C2-8D2D-2DDB-9B31-8F3266B2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58860-8FB4-41EE-AFB8-573B0577A66C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0039495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039AFB2-7D6C-BE0B-FC1B-6A50D09BA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FFE36-46DC-4CD2-B542-14FD3AA99141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A0BA93-659A-73CB-34CF-CA13EBD6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44D242-F7AD-4557-53F2-4B9BD387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F2CD-D0C2-4CEE-ABD4-F570822C2C2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9684297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9DF5EE4-B190-2BDB-7516-EBFC6410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4F44F-C6EC-4016-BF05-5005233DCBC4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BD29D1-A8BC-2C50-1CC1-2B33AB13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86CB9E-CB8E-78BF-176D-04048615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73434-65BE-42E5-ACC8-49074C76CE3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5681962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420CF78-2865-67C5-E35F-AE27C0639834}"/>
              </a:ext>
            </a:extLst>
          </p:cNvPr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2B74D724-16BA-F56F-978B-AB38EAACC1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51069" y="6229350"/>
            <a:ext cx="342900" cy="457200"/>
            <a:chOff x="11361456" y="6195813"/>
            <a:chExt cx="548640" cy="548640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1705453D-4A95-2C8B-8D9F-0155565B6DB5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218A6B14-D137-F127-0704-FBBE13B60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3E2E4302-3F03-F4ED-258C-5BC1E3C0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E4F9C-600A-4603-929E-D8D8A69CB95A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E472E44-6AF1-C32C-324C-04DE91A6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D3ED12B-1454-AE5C-D3D5-951DDDE47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ED2E3-3125-4686-9046-29DAA639F00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463834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722D9CE7-21DC-80A0-571D-CDC6D9477585}"/>
              </a:ext>
            </a:extLst>
          </p:cNvPr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42BC018B-1AE1-EE30-399A-7FB43A481C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51069" y="6229350"/>
            <a:ext cx="342900" cy="457200"/>
            <a:chOff x="11361456" y="6195813"/>
            <a:chExt cx="548640" cy="548640"/>
          </a:xfrm>
        </p:grpSpPr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FC1C9ACF-DB4C-53D0-C582-66A7E5E5653C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A4573F45-5D70-9D93-4E47-813C087F5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2912EE4-2764-D102-5EF4-4A077CCF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1832F-769A-4CC8-BA22-727BE887AFBE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2DC5032-659E-1889-C46D-F0297BB4E3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F6A6-4EC7-4676-9DC5-30411BAF6995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6453760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D5F3A-EE68-355F-1447-175B85DB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331B-1428-4603-9C00-8C7E5B30ADD9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21A87-2AF7-8A05-5452-05219515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027DF-D1E4-A8FC-FD53-AB27C99F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9E08-A37E-482C-BB03-2AA485FEEA6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0587652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3B0D2-ADDB-E4E7-CA41-A948EA71C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E250-1B21-44BF-B020-23EDD54DABCF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CB5F-45CC-528B-3867-23DFEF88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1E961-0F4B-4093-A570-23FE85DD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6162C-B34C-46A7-A553-EF85D54618F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660641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82E96A-20FF-5B7E-1D35-70C56EEC8D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184EE-67A3-46D4-890B-4776AE63B62C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2096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43CB2-0202-EC26-9E58-08399413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55110-3489-4CA6-818A-E0E227ABF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467FD-FD59-61B3-281C-43F41FB9DF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E0EAE-7EA9-9AEA-609C-95A0C90BD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E092C5-CCDA-485E-9A57-62A1EDF1A873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840550655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543DB1-1F76-A98A-55E3-0A330DED4A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AE4D-5B3A-4BEB-BC9E-A0439A2AB2C9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270701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26" indent="0">
              <a:buNone/>
              <a:defRPr sz="1633"/>
            </a:lvl2pPr>
            <a:lvl3pPr marL="829452" indent="0">
              <a:buNone/>
              <a:defRPr sz="1451"/>
            </a:lvl3pPr>
            <a:lvl4pPr marL="1244178" indent="0">
              <a:buNone/>
              <a:defRPr sz="1270"/>
            </a:lvl4pPr>
            <a:lvl5pPr marL="1658904" indent="0">
              <a:buNone/>
              <a:defRPr sz="1270"/>
            </a:lvl5pPr>
            <a:lvl6pPr marL="2073631" indent="0">
              <a:buNone/>
              <a:defRPr sz="1270"/>
            </a:lvl6pPr>
            <a:lvl7pPr marL="2488357" indent="0">
              <a:buNone/>
              <a:defRPr sz="1270"/>
            </a:lvl7pPr>
            <a:lvl8pPr marL="2903083" indent="0">
              <a:buNone/>
              <a:defRPr sz="1270"/>
            </a:lvl8pPr>
            <a:lvl9pPr marL="3317809" indent="0">
              <a:buNone/>
              <a:defRPr sz="127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D6A863-4FAE-4595-632E-F31704D860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A61CA-C3AA-4DFB-890E-4A9A5D55DB2B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843537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3520" cy="452207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38240" y="1604328"/>
            <a:ext cx="4043520" cy="452207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BBBE64-2BBB-12E0-E8D8-3C4E417385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A8032-84AC-4991-9E45-05E7DB56F384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1088999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F847871-6CC4-9F0E-3231-89202E98D9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10C83-2765-47E2-AA21-ED15EC1DF926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379974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142D924-7997-67C8-AE5F-35F04D69A7E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22FE0-10D4-4B24-BA3E-6A1531D0E37A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513283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6829E5D-3C72-5083-7AE3-CEADDF0B33A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D3F1F-2596-4EC9-85A7-660D1705A10C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5312106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065BDF-5A59-D26A-85FC-CC422FA48BE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E8BF7-2ECF-4D28-975A-87BAEE7C4F9A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684116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4EB1E8-4589-E9D0-86E0-29742CCFDAC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D8BE0-9172-4113-A6B8-44DE7E1712DD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4506131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B91A53-8083-99B7-2002-8FD0A0F41D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89CED-3E5F-4A6A-BA59-7CA0C90A04D2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1753923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2774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277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C0344E-A490-7E9E-14A6-9382CA66CFC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DF15B-A858-4C27-8450-482200A41A96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890253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B569-E2D2-5876-F8F2-A9FC7DC7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B98FA-4DBE-5928-2F1F-592231287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2275" y="1600200"/>
            <a:ext cx="342106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64C0F-176D-8993-5B0F-57E2CA777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5738" y="1600200"/>
            <a:ext cx="342106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2ED43-90BE-31FD-58AB-E2385E2719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E11E-EC89-CE6F-4C54-A931988E24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55145E-B0F0-429E-9BCA-082F1FDFF6CA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76421611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6480" y="273629"/>
            <a:ext cx="8225280" cy="1140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21919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38240" y="1604329"/>
            <a:ext cx="4043520" cy="21919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6480" y="3934494"/>
            <a:ext cx="4043520" cy="21919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38240" y="3934494"/>
            <a:ext cx="4043520" cy="21919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76BEAA-57A4-2D63-92B7-9382C543EB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1A549-CC17-4766-9ACA-20B8A0016AF0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964152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0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077DB8-CE88-099A-7FA6-12CF74BB27C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86024-2777-46D9-BF77-8D67240F8447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123793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0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6480" y="1604328"/>
            <a:ext cx="4043520" cy="45220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38240" y="1604328"/>
            <a:ext cx="4043520" cy="45220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3DC432-7A56-1579-E31D-7E0DDB083FD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544E0-9057-4AEC-AEB0-3A086D190448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4805501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457170" y="1604844"/>
            <a:ext cx="8228766" cy="4526148"/>
          </a:xfrm>
        </p:spPr>
        <p:txBody>
          <a:bodyPr anchor="t"/>
          <a:lstStyle>
            <a:lvl1pPr marL="391866" indent="-293899">
              <a:spcAft>
                <a:spcPts val="1284"/>
              </a:spcAft>
              <a:defRPr sz="2903"/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7" name="Symbol zastępczy zawartości 6"/>
          <p:cNvSpPr txBox="1">
            <a:spLocks noGrp="1"/>
          </p:cNvSpPr>
          <p:nvPr>
            <p:ph idx="1"/>
          </p:nvPr>
        </p:nvSpPr>
        <p:spPr>
          <a:xfrm>
            <a:off x="457170" y="1604513"/>
            <a:ext cx="8229090" cy="452582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C7C459-53D9-517C-992E-61EF92F956C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78CBD4-A73D-C13F-CC1D-3E13141A486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4FBE7F-9F21-3E02-3A82-11DC4004FD7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F601-1F3B-4D53-A822-9D9AF6863AF5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314573958"/>
      </p:ext>
    </p:extLst>
  </p:cSld>
  <p:clrMapOvr>
    <a:masterClrMapping/>
  </p:clrMapOvr>
  <p:transition/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3309EC-2D15-09CD-2B8B-687D8EBDD28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74D91-A3A4-4FF4-B5FF-695993D1B88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8705037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D3885F-FE3D-6DB2-384B-16372E84DE9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F8A8-E75A-4F74-9602-F2146528381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3210369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3DA8A9-FFFE-7BB9-85DE-F591F3FF27E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9AC92B-12F4-43F5-AFAC-82FE2932086C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5335460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C0B2FD-7777-C856-BE19-AECACB8CD2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63C86-DA6E-4560-A186-20639DE54D15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582714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BEE1EE-C1D6-C522-E27E-371EDB2F06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3CB7C-B6FF-4389-9FE5-0851CC44902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66981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170757-BD5C-4618-5540-0497031B26C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24DCF-0065-432F-9CD8-941103C354B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534789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C327-A338-0F0C-59DB-A7CB86FC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796A-C81D-4C77-92AF-3BB7027BE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2585A-0A51-6EAE-5B09-9F3A3C0A4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D70A2-DB43-C432-607F-7A4C7D0B6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73653-8189-A80E-8D4D-3FEEC8992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CEFF1E-6433-0802-4553-08F1435CE6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0FE036-1FAF-C447-31CC-088DC066E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B61DFA-A498-49A9-BCEE-6AE42F86D3F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88744323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C32AF6D-C565-772A-0DA4-76E9E2852CC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431E5-752F-4D8B-A4D1-0F2EA0B9235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139393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FF1F1A-C4C9-0DA9-342A-65F3C6EDC1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3D3E5-4FA9-4B83-83E2-EFA75BAABEA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567198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A59896-3357-B257-4B40-379562E3537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585C9-CBBE-4793-8B8C-E6239D26671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9589965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567D2A-48E4-9766-2177-8B6B25AAA76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EA73-07D7-4DFF-8761-F6817B805DB4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817779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12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12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03B1E2-08A7-B7FF-AF47-87DC5CB83D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B17AA-C245-45BC-B58D-6A972282ECDF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820376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 txBox="1">
            <a:spLocks noGrp="1"/>
          </p:cNvSpPr>
          <p:nvPr>
            <p:ph type="title" idx="4294967295"/>
          </p:nvPr>
        </p:nvSpPr>
        <p:spPr>
          <a:xfrm>
            <a:off x="457170" y="273354"/>
            <a:ext cx="8229090" cy="11446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457170" y="1604513"/>
            <a:ext cx="8229090" cy="452582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0198824-60FB-D4C9-FC9D-8523CE580F4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AAFBE26-276E-8394-F183-B45829FC12A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66AA8B-1723-4055-C7B4-560829A87DB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E0CC7-2791-4519-ABDD-349A5F1DA71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79316309"/>
      </p:ext>
    </p:extLst>
  </p:cSld>
  <p:clrMapOvr>
    <a:masterClrMapping/>
  </p:clrMapOvr>
  <p:transition/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380069"/>
            <a:ext cx="6430967" cy="261619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5883276"/>
            <a:ext cx="324303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89105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</p:spPr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57396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666999"/>
            <a:ext cx="6698060" cy="2110382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5734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667000"/>
            <a:ext cx="3671291" cy="312420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756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5DFB4-D6E0-AEC6-2B18-9FD8315F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9CF9C-501B-6871-9CA4-64C90215E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E08-7EB9-78BB-84A6-4BC95EA54B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40D14E-91CA-4B61-8384-5062418248DC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71527534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4523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5860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4901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685800"/>
            <a:ext cx="4680743" cy="510540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229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8139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22083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1565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7284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7475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5987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476315-4F30-566A-25E2-71D286E6B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A43479-7ADD-8669-F57A-942654A290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6E4109-8B98-4ADC-9972-6A7A4C947BD8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738423626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1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5663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1664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685800"/>
            <a:ext cx="1327777" cy="51054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910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28E05-A6D4-156F-C1C3-BAF39A5C7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A66F-C06A-4FFB-9AC2-443CAA3E7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1F5F3-104B-B1C9-B796-0D5E259EE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7840F-19DC-4CCC-531D-397833F76A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A85C5-5884-C934-3BE1-3CE2F26B7B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F5F88A-03D1-469E-A8C9-EFB92C7E1184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3564625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94CE-5730-E22A-D3CB-895B5A15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418C6-90A7-F6F1-7BF9-82772BF63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0290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8E07-03B6-16AF-B841-696D874E4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DAE6C-8D7D-A062-31AF-8B1518BFD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92B08-ECB1-49BF-7C3E-9B6884CD9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E120F-0296-8D84-C1EA-D0B5886849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5CF-8A27-7110-AD85-5A50DCA8CD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0F1D85-FB7B-4869-973C-DBD2E8671488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41786971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AD6AE-71E7-98BE-81B8-C6E9C89D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74343B-40A8-031A-9076-C209134B1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05635-04FA-5C9D-C1EF-A68A628489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2993F-2135-0135-96E2-E1AE7EF59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61E034-805F-4DA9-8CC2-3E0117D3BEB6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23117509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EA53E0-EBEB-F0D3-84AB-166A1012E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8963" y="274638"/>
            <a:ext cx="174783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84471-FDCF-A395-50BD-FEA7A06F8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92275" y="274638"/>
            <a:ext cx="509428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7B198-35DE-6705-94C7-5F182AA3B0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231CC-2A9F-E218-BB50-7A7257BD0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ADB53E-8078-42F2-91C2-3806572AB52E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23043036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6480" y="273629"/>
            <a:ext cx="8225280" cy="1140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21919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38240" y="1604329"/>
            <a:ext cx="4043520" cy="21919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6480" y="3934494"/>
            <a:ext cx="4043520" cy="21919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38240" y="3934494"/>
            <a:ext cx="4043520" cy="21919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76BEAA-57A4-2D63-92B7-9382C543EB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1A549-CC17-4766-9ACA-20B8A0016AF0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131943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1EDE-AC89-0D6B-D3A9-CE894E9A6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9738B-7709-440D-4E07-506DA3ED9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506CFD-4990-33EE-921B-A6ED96ED9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901AA-193D-AB55-77BF-1EDBA4E8E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3FF47-4AD1-46CE-BB32-9F8C40B162F5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529678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B910A-66DE-4BC6-743F-F8DEB913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B2F84-DC8F-8B71-E9A0-59E0B4067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9680C-E9DA-D774-851D-28A50505F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8AB7B-0540-4EFD-C858-3863687154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AD763C-1E50-4648-8FD5-60582A5988B1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653210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759F-6DA6-2EB0-34A2-D24182B18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A5FCF-DA1F-1CF6-9812-9A7EF6B3E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50F68-D5CD-DCFE-77BF-48200DBBC3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13079-B2F8-36CD-68B1-16E4B23A0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C0353C-7EE5-4535-B6EC-CBEC8AA64827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05549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92AF-2AE4-7D4A-9C38-097FD4FF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85A75-0A40-F3F8-A935-7760347FD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2275" y="1600200"/>
            <a:ext cx="342106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4A0F9-B23F-2E71-F2A6-8125125FC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5738" y="1600200"/>
            <a:ext cx="342106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FA7A9-3877-D0E2-2848-5BC623C9D9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CB454-035F-A792-5994-D52513272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BD4489-C26C-4881-87A3-E195014E2021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238816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82F6-583E-5BFF-A2FE-F738C7077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A7C4C-B319-06FE-D818-9186D6A11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DB65D-7F77-CA61-5B50-412B9D34C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36B994-C542-F92C-6633-E50B43827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AEF9-168A-CB59-D353-D12CC2AE9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0D7CD2-0DE4-2643-F9E2-09B19CB5E5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40F0D9-3BF0-94FF-E82C-DE54E2E252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1A4905-C036-4BD4-A5D3-603E3A5BBC09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866242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0220-7C7A-5B33-0894-504D4BA9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55E60-99DA-1A91-4D62-28BB9AC63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5C446-7CA5-A0C2-69FA-865FC2C065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50497E-E036-4469-B4FE-292E38921E61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94293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E6CD-6B3F-60C5-76BE-880590B5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19B56-6B14-FF3C-0C9F-81CF83E7B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62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5A2DB7-02E6-D128-A7AC-5F08E1F015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15D61A-6F21-A574-C96B-1ECC48E11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7BFC00-E596-44E2-B81D-D42CCE817F38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31138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895E-994C-9082-376E-ED875C97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4CFFF-7588-62A3-DC9C-F92181C5F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B8CF1-FE82-271F-C458-571E017F7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7BE16-692C-66CC-6E1F-C8BAABC0BD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E6C2A-888C-417E-440D-3F583DB83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EF4057-B31D-4B58-8E89-6CED57E526A2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951249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6EB7-458C-2D7D-D283-4717212A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2CF2CA-650F-339B-C662-08015379B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90288-C7EB-FB2F-ED31-4DF933550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86EA-675E-58B8-8F06-BB96F6FBD2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B5EF5-8248-8249-3DF2-167372629C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29D8EA-5D6C-4172-BA96-7BBD156820C8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196174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DA84-384C-FA26-3E0A-14F91DE9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05CBA-4A7F-62B6-E9E4-8C451597E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FF4F3-5241-E927-D28D-6CD07290AD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A441F-8913-A0EA-AE0F-5C2E8F342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CFC344-7302-4D44-897D-7AECEEE0AD60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405269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8F8738-DECC-4AE6-A46C-76BA1F96F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8963" y="274638"/>
            <a:ext cx="174783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AE97A-968C-C6B0-1E1E-359856640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92275" y="274638"/>
            <a:ext cx="509428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94575-9FCA-7993-9439-D883F47ABB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6EFB9-29D6-C436-0DD0-61C2EC91A1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79A433-AAA0-42FD-9072-041BEA279E3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725309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AF042-F38B-7E95-DEEC-A41948FB1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9A63F-7196-C98F-4143-FDC5B1FE9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09897-ED1F-9D33-DA62-690849168F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85EE7-0BA4-3961-10B6-159D7D2F3B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0587B73-2AFD-4D4D-BD92-9C0EA122D1B1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187124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24D62-16A6-B83A-BE86-0095BF99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F3421-FEEE-C45D-6512-575FE7E9C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4A88D-5E48-624A-57C3-F4B1AF2A89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5688D-E387-EA0A-A511-B6B7D26B88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7AA24F-91B2-4467-AC32-22B848BD6BEA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679122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FC6E-ECEA-ECFB-5265-08C7618D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63534-A027-7686-7CA0-B27F99522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919A3-0126-CB23-2905-2E0AA643C9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FDE01-A900-DB42-821F-97FC9DCE6A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5F4C98-CF22-4390-B0F0-01D4FF576400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293866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1150-C996-5006-2573-61CF455D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A35C1-5A6E-0B81-4CFE-10FA07EB5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2275" y="1600200"/>
            <a:ext cx="342106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D037-86AC-FB96-6281-449080002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5738" y="1600200"/>
            <a:ext cx="342106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F6B82-8018-6326-0C1A-611FD72342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CDFED-FDCF-8C32-8693-1DDD5C5A74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4F8EF7-9A57-4FB8-B1D7-9A3BD6D3DC4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235054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70A6-D8AB-1EA0-BD63-E4FFCECF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089D6-ACAD-40CB-2D58-E9DE1C7F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846F3-3311-2A9A-0F0A-8D338E4E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82D769-51C2-EB3B-AFDE-5F66EC0F6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9676D-2763-4838-41B9-D8DA79501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718F58-A8C5-319A-9014-7015C300CC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EB20F-389F-0BF1-AFE0-8D30EBCF5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B8AF4C-176D-40D6-B4FB-141F9165EE20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73763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E483-DDA6-2E92-331F-4C4344B0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BBB92-E565-1C2C-CAA3-95B1788A3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9A97C-E7EA-3A81-4103-2B7463596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030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E68F-5DA6-C308-D483-DB88B710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5DD26-69D1-D37E-53E9-C2E7E61055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8384E-C11A-5E4A-241F-D49347DF18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23CBC0-187C-4123-85FD-ECF50FBFFAFF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47357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9A8B44-DA73-3EFF-2B56-68DD8FA88F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F7B89B-E248-E222-5CEC-53FF18ABB4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B24FCB-F33B-4E89-8187-C271BB05755B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807036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F9A00-C5FA-CC0A-7341-12886099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415BB-7365-5B0F-BFEE-200136051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F0D8D-8D42-1305-2608-294FDC466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AC3F3-71AB-7228-2D8B-08F20C559E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7E529-6934-3E3F-BE34-167595643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AC2A2D-9DFC-4364-B4C8-D02EAC3BD0DB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631526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AC15-8009-D78C-5D3B-D9166CA3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DD81DE-EB7D-8C1F-0859-E4086BE03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935B7-CB0A-B501-916C-ACC0B292C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7E1FD-0E22-529B-CBEA-74E2FFE636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A6B1D-954B-D27D-B4F8-82A97C6F1D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7C134B-DE94-4BD4-86F4-219FBCFA4142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015919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AAA3-3D6A-537C-8E41-5D6DF4AA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A60E1-3CDE-E445-F4B5-1F53ADE71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8A898-58B9-746D-22FE-F417D82160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AFB5-2245-EACE-AC1F-0ECF8C956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A97632-6116-48FA-969C-28A84566A73A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220674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CE4FE1-73AD-0E5F-1611-BD6AEDAE1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8963" y="274638"/>
            <a:ext cx="174783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B9C93-4D6B-9F13-C0C4-F2CEB2201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92275" y="274638"/>
            <a:ext cx="509428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3156A-6264-B0DE-3FAE-6D4AB857DC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97743-7A83-5579-064B-93699A1587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F169F3-6582-4B7C-9807-49CCC340F690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90946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DE86-436A-212D-EFC3-80B1849BD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D5914-B618-EC49-6C0A-C3B4D0122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6A0B9-1CBA-AD83-10CF-D0EFC6B8B6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6AF60-D35E-FD2C-3988-A9645AD795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C9EBD3-761E-4DFE-AE30-EF51195FB079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6605647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7ED8-15B2-C636-1357-5EC223AE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B0104-071E-DCB7-4ED7-4A4C69387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F1772-243E-E8BF-AD7D-F7ADB41225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92F92-5E06-39A6-47D3-269D3FB2C9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1399BF-E9FD-47DA-92BE-A264EA9848F8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96675193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D058-87F3-87A0-B84F-37364126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A7E79-85DA-E81B-65E6-5A713A1C6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86DCF-8F7B-B539-57B0-02AF7A5637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15ED1-3A9C-19FD-E040-EE48B5AB85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0F0FDC-BAD3-408F-9706-4D69D15A2B54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56836852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C0A6-0B72-D0F9-28D9-3E90B2F9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421C8-C0F6-3753-EC6A-7B7554DBC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2263" y="2849563"/>
            <a:ext cx="2217737" cy="228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4B229-8876-A964-13D5-078365DC1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2400" y="2849563"/>
            <a:ext cx="2219325" cy="228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B8EDB-D8C7-4F0D-A10B-29C04CD5E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D7A6-3D55-A4FF-CD0B-8E7945332D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4F6801-AA39-467E-AB69-6D8112571FC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7992790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3852-A01D-05B7-66A1-E63CD498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ADF0F-986F-AE39-97E5-5E225120F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38CFE-AA48-4093-F662-6F85BD6E9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C1A3F-EC39-D487-6AEA-FF56AE16C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85C36-A69A-8AF5-5FFC-47600DB6B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0520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EEFE-EF8C-1D4C-63F7-97F88C89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0256D-F467-2C24-3670-5CA154E3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9E493-735D-5025-CBD3-B5927C2F7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1E4DF-7FA5-564A-12E9-E6109667C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08FC3-EB0C-8300-E4D6-8533D1382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7AC4C7-AC5B-6171-17BA-C8FA9F610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8EAD82-7904-9FFD-6BF1-241BBD996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97121F-DF42-4946-9C59-EA35EB1B2FD1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8834535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950F-1AC8-DA3F-25B1-44B07F96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BA4ED-883C-DAA1-FB85-703E577FC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FA969-A73C-04A7-B009-9CE5308A6B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027069-C445-4B3B-AB80-12C4D34F226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3678560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4EAE06-A44A-227C-40AE-7D0987D0E4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68993-C6F2-677D-8904-40747DF49D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C94BF9-36D8-4055-AC25-B6C489716D59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87190596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6EEC-8D07-3C84-3B14-D0482512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61D05-B782-A3BD-DED2-D1A0D0F4A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77CFA-634C-F6EB-2C79-8A9D31EE3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9F5F8-0B66-5302-922D-61BC48266B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3CCAB-CA3A-22E7-010B-9D20D088D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A80BA5-395A-4D3C-874D-63605EF0ADFB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39126693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F0DA1-5830-E507-FBD7-2BEF04BE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A5F63B-A1A5-10D7-A2CC-05112AD4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8ED88-96A7-302F-C2C8-68C886B76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9E1F5-E423-103C-62DC-008EF1F844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1CA-B66E-E341-5AB4-EFAB59A94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3177EB-E762-4628-A84E-8D473C5FAB45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44150349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C9EEF-4C62-93E3-A5C6-1B73841F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39A4B-E51F-C4C4-7B2A-6E437BB5A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4CE5A-FD66-C71D-A537-F95ACCC2C3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3FBD4-5C72-3940-D541-25D384D46C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AB9D24-46D8-4D4B-89CD-06E8396B9B10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6508976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11AA07-FBE6-ED03-DD57-5367CDDC0F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8963" y="274638"/>
            <a:ext cx="1747837" cy="4864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E6236-6C15-63D4-56AE-2FB889936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92275" y="274638"/>
            <a:ext cx="5094288" cy="4864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A6B23-7A10-AB45-761D-31CD5207C7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873EB-0F88-19D0-A9B8-87C62BCDF6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14F9F7-4F32-453A-9B31-B451EE456584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91868637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9761-E957-8EC1-6E6B-7ADE23058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1025E-FAF8-B851-4A6A-61BA23B94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2D1B1-D6A3-0648-66C5-8D11BD789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E2114-3EB8-4D39-E0DC-4F5BBF7BF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E00F70-D79F-4ADC-AE7F-D0964A1F32A9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3206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AE3E-6865-B55D-3470-00688DE8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DC638-610F-9760-D4E8-E5B9508C4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537B3-8067-9037-9635-3B343966A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CF867-D37D-9B55-49C6-F8A94B0F27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B4D19F-F84D-49DF-A4C9-22D8877FE33C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1816304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F2E7-4EA5-3925-3764-4A4B49CE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7D3CD-8818-614B-DB56-CA5F543C1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B19E4-C881-0EF2-E653-8771DFF703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35248-0116-35DA-DB81-6CBB9CC9F4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10A248-624B-411D-BDA7-9B6CF61476EA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10619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FF00-D1FF-D2A6-37B1-2717BC5E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95126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9F08F-5D4E-0023-931B-8DAC1958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FAA4-1056-EBE7-CB7C-D5EC72CE9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9CDE1-5C07-4809-8A28-B8AAC426D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EA6C9-0E54-7EF4-25E2-5E8AC1F6A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83783-BC7E-2B3A-F41C-2979F0825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F461C8-5539-433A-810F-CC5D1A153F25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898299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9793-2085-198B-8D9B-0F15F6A9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733F7-3494-15FC-49EB-8F938FD6E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5A541-B6D3-5D3E-494B-AFC23CE72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0C4C3-F01A-9A9C-27FF-F79533999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9C0D4-FC30-CEC8-A745-F1D07BC20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234FAC-9FDA-B365-0075-4FB9E9F9BC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8B408F-979F-F151-2F12-C097DC054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2B8964-8055-41D0-9AA4-C3548DC9DE39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5461902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135E-9158-D80E-DFFA-78EA2EF3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3C1CA-B492-815E-2000-B541E7A8AB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E3B8B-C9CE-3032-BBBE-F9A703366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C809AA-1F3A-4ACF-AC0A-C32DBFF4CB49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208528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3487AF-4530-C691-EEFC-1AD5F7951B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7D320-927C-577C-40A7-99B2E14224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3C059D-CC4D-4974-9FE7-4CE5AE6C33EB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5263958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5BFA-573F-9304-9225-EA7D0D478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E4E52-EBD2-FD74-3914-9013EBC4B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743B4-68E4-1D41-D43B-4656D1AB5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1F308-974E-38DA-BE5A-06C922AA59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0AA28-9995-2394-CE1B-11EF00C214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E36A8B-D370-4F37-9542-AD81CBA84A1A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684363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C4B0E-6EB5-75A1-ECAD-11916391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FC2BC-0E44-FC13-F13E-2E4168309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2CD4B-32B2-9B87-D861-07C3EE44A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83D7B-0431-1E32-63D4-24EBCEF05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C37B0-CF03-3E05-1424-BB2AEA8FD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572798-7DE2-463A-BF58-5E1A2DFA42E0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5708957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76BC-963C-5201-9832-0C77FF81A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F29B3-8C62-E06C-0180-A7DD70A4E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0074D-DEBB-9359-269F-1D4E6B8751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E35CC-0418-611F-564E-23374FAC1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D97952-294D-4E69-BE16-E8AAFF575F1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335351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358F13-793E-3174-201C-9732CBBB7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72263" y="274638"/>
            <a:ext cx="2014537" cy="590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48EAC-38DC-9F77-E48E-8036CA8B0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91213" cy="5902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9F130-54E3-D542-E56E-8954E8F7B9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B8B52-7806-A7C5-9B24-F7C62796E3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DD94C7-AB3F-42E5-8423-5C59B4D5167D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6366664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9E97-C740-A4D9-CB76-09D4CD6DE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AF868-3E1F-F031-3063-E192720C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3239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C5D5-63CA-8AE6-5119-EDFCCC2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F45D4-7018-1917-BADB-CF08A640E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37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465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60907-333B-F98D-47C4-C964F858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BFE27-797C-58A2-1F05-ED1B86A0F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9125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E608-F4CD-294D-BC93-7FED4C4A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3C24E-6317-4D04-1480-3128523FD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52B0F-EC7C-15BB-6CF7-51025A7E4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008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01BFE-800F-6C28-6989-39811583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6E28B-78EF-0DA0-FA20-49CF1523B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2D210-C72D-A420-3F4B-5904C8012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F90F4-9671-10B8-F1C6-1B79A4CCA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E8D80-73B9-BC3E-2A77-64815E775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552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7ADA-B91D-F518-10FD-069539D5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7504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98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E30A-09DD-10EA-F890-7AD6DC66E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70D8E-5912-6002-CE5C-D07F15822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6B152-A404-D2DE-B1ED-7AE8D9C82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722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0093-6FE2-DB0E-40D3-8F8616E8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92C1B-B5A9-617A-D402-01750B043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DA890-162B-CB44-F0DE-A073EDB3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478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5DA64-3A68-35F5-15C0-6F8E1C38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CE84B-7354-137B-7AB2-43732DE31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9346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A7FD8-ABB1-C5F5-5752-1F39FAE0F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805727-109C-C30D-8F8F-17E44382F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8891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7B7451B-8448-0D63-FA9B-D491453DB7A1}"/>
              </a:ext>
            </a:extLst>
          </p:cNvPr>
          <p:cNvSpPr/>
          <p:nvPr/>
        </p:nvSpPr>
        <p:spPr>
          <a:xfrm>
            <a:off x="334566" y="3086101"/>
            <a:ext cx="8447484" cy="330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/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4EF11A-5E57-2765-6129-D7988D6EE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1E11323-8EE7-445A-8A81-82C048F4AACB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C43CD2-79DA-0D0B-93CA-BDE1AB88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909FF8-3E6C-9D4E-F87F-4FCA6DDB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8847" y="5956301"/>
            <a:ext cx="762000" cy="365125"/>
          </a:xfrm>
        </p:spPr>
        <p:txBody>
          <a:bodyPr/>
          <a:lstStyle>
            <a:lvl1pPr>
              <a:defRPr>
                <a:solidFill>
                  <a:srgbClr val="2F5AAC"/>
                </a:solidFill>
              </a:defRPr>
            </a:lvl1pPr>
          </a:lstStyle>
          <a:p>
            <a:pPr>
              <a:defRPr/>
            </a:pPr>
            <a:fld id="{AEB94960-F56D-41F2-BC9D-1936E0737EFD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12301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4A5D-FA8F-C6AF-2272-FC2388862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B3B0-AC10-1A85-51C6-644BF622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C763-76D4-161C-38C2-C9C3017E2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233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6359F64-23BC-6CA8-561A-5A0165D9D32A}"/>
              </a:ext>
            </a:extLst>
          </p:cNvPr>
          <p:cNvSpPr>
            <a:spLocks noChangeAspect="1"/>
          </p:cNvSpPr>
          <p:nvPr/>
        </p:nvSpPr>
        <p:spPr>
          <a:xfrm>
            <a:off x="329803" y="614364"/>
            <a:ext cx="8482013" cy="1189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8C43E0-4383-F5DC-77AA-ABC5F9C0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0E56-6A4C-439D-B9AB-69528B665DB4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AE7FFB-7C9C-FCB3-EFA5-0B29D551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523BB3-76FC-DD03-5A85-3192E980A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F407-AFAE-4A8E-AAF4-DC7F3E659732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968689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2B588A69-B986-CD97-9546-C95BE547356B}"/>
              </a:ext>
            </a:extLst>
          </p:cNvPr>
          <p:cNvSpPr>
            <a:spLocks noChangeAspect="1"/>
          </p:cNvSpPr>
          <p:nvPr/>
        </p:nvSpPr>
        <p:spPr>
          <a:xfrm>
            <a:off x="335756" y="5141914"/>
            <a:ext cx="8467725" cy="1258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/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612211-CB12-4F0F-A681-EE814D6BB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7ABD364-3A98-46AF-904B-7C588EEE2AF4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AAF6FC-FA38-C27C-D7F1-F2540AAA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2CDE5B-FB90-2060-E9EF-8E9F2B91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F5AAC"/>
                </a:solidFill>
              </a:defRPr>
            </a:lvl1pPr>
          </a:lstStyle>
          <a:p>
            <a:pPr>
              <a:defRPr/>
            </a:pPr>
            <a:fld id="{E22C83E3-26B2-46DF-8A9F-40A4624853A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553295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55F2304-E8E9-8BDB-FF1C-3234A4639F48}"/>
              </a:ext>
            </a:extLst>
          </p:cNvPr>
          <p:cNvSpPr>
            <a:spLocks noChangeAspect="1"/>
          </p:cNvSpPr>
          <p:nvPr/>
        </p:nvSpPr>
        <p:spPr>
          <a:xfrm>
            <a:off x="334566" y="606425"/>
            <a:ext cx="8474869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124380F-9365-AE8D-6563-2C9FDE717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5D84C-FF55-4B16-942D-FC5E713822C4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015EACC-4AA4-70FB-FB53-D4253481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5E82BF8-0949-DC4D-C4BC-4C0BD92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5097A-4E6A-4624-8D51-892B204206E6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612911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B05E32A2-8D5A-B7A4-AA8B-F50E9F1CA597}"/>
              </a:ext>
            </a:extLst>
          </p:cNvPr>
          <p:cNvSpPr>
            <a:spLocks noChangeAspect="1"/>
          </p:cNvSpPr>
          <p:nvPr/>
        </p:nvSpPr>
        <p:spPr>
          <a:xfrm>
            <a:off x="334566" y="606425"/>
            <a:ext cx="8474869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88EEE-EC77-9035-87E6-84F193175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CA6BA-9588-45CE-8EA1-A68782A43AD6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1366E-6150-99AC-1421-57B3EAB9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591E9-B068-C38A-6FA1-EC1C9A12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75D7-95D7-4811-B6BD-F674C80FCC1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3914599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5E8A9C7-F56B-B84C-297E-058DEA3D1421}"/>
              </a:ext>
            </a:extLst>
          </p:cNvPr>
          <p:cNvSpPr>
            <a:spLocks noChangeAspect="1"/>
          </p:cNvSpPr>
          <p:nvPr/>
        </p:nvSpPr>
        <p:spPr>
          <a:xfrm>
            <a:off x="330994" y="606425"/>
            <a:ext cx="8474869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70E0-8848-E6C7-65DB-BED0F07C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52395-4A4A-41B4-8F49-64BA8B243AEF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1D9F1-CC0C-035E-33DF-E31B1EA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38D86-CC80-8BA3-F8B8-5C881827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F3F90-FA27-4E5D-9115-D05FC402993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8228555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F3C4E7-462D-3C91-8D4C-7CC31299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C714-AD24-4FCC-B28D-167482EB1233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F34117-0B9F-5C40-937F-7FCA865C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F66D69-D80E-1039-FA03-40F18EE0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BE718-FD8D-4601-865A-AFF4543E05F0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4540333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2EEFD3CD-E47F-64EA-4223-FC660B18B812}"/>
              </a:ext>
            </a:extLst>
          </p:cNvPr>
          <p:cNvSpPr>
            <a:spLocks noChangeAspect="1"/>
          </p:cNvSpPr>
          <p:nvPr/>
        </p:nvSpPr>
        <p:spPr>
          <a:xfrm>
            <a:off x="335756" y="5141913"/>
            <a:ext cx="8473679" cy="1274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F3C2E29-A8A9-1CDD-FA24-9A80CD0A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54C2B92-2C7A-44F4-887E-846E6C73D276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4D88613-BE64-EF02-367C-A0803DAB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FF7482D-8969-F3EC-D08E-393E43D9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F5AAC"/>
                </a:solidFill>
              </a:defRPr>
            </a:lvl1pPr>
          </a:lstStyle>
          <a:p>
            <a:pPr>
              <a:defRPr/>
            </a:pPr>
            <a:fld id="{8B189A41-080C-4DEA-A3E0-4AD1598887A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951979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741688-C589-CFC7-8E16-0755A702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259BA-0309-4711-AB68-3DFD3DFC7A3D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4637F1-F6BA-A5FB-C830-2C408EC6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A22D16-AB47-827E-6704-8456F1C8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DD89E-E9F9-4843-B7A8-4F3AA1AE00B2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5223638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83371C6-EA8B-85AE-9227-AAE9FA3724CD}"/>
              </a:ext>
            </a:extLst>
          </p:cNvPr>
          <p:cNvSpPr>
            <a:spLocks noChangeAspect="1"/>
          </p:cNvSpPr>
          <p:nvPr/>
        </p:nvSpPr>
        <p:spPr>
          <a:xfrm>
            <a:off x="329803" y="614364"/>
            <a:ext cx="8482013" cy="1189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06E9A-986D-DF8D-AA51-C924E1F1F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BA0BC-9E7B-41E6-A9AE-59FC807C7708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5EE49-72C6-F967-D096-833C906A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FC7E9-CAF2-3FF5-6B28-30DF3B22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CEE8F-0AAD-44E2-973A-EA9EC65F4B60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1189916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C450627-2C17-1258-6A33-524918208D8C}"/>
              </a:ext>
            </a:extLst>
          </p:cNvPr>
          <p:cNvSpPr>
            <a:spLocks noChangeAspect="1"/>
          </p:cNvSpPr>
          <p:nvPr/>
        </p:nvSpPr>
        <p:spPr>
          <a:xfrm>
            <a:off x="6629400" y="600075"/>
            <a:ext cx="2180035" cy="5816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2806FE-EE53-E0BF-78DC-95F26372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4891" y="5956301"/>
            <a:ext cx="996553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76AE6D1-D73F-47ED-895B-5A3E12E833A1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ED6104-9839-A215-10EB-164435C2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025" y="5951539"/>
            <a:ext cx="592216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62C286-79A1-ADC3-A709-EF8EA527B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5504" y="5956301"/>
            <a:ext cx="872728" cy="365125"/>
          </a:xfrm>
        </p:spPr>
        <p:txBody>
          <a:bodyPr/>
          <a:lstStyle>
            <a:lvl1pPr>
              <a:defRPr>
                <a:solidFill>
                  <a:srgbClr val="2F5AAC"/>
                </a:solidFill>
              </a:defRPr>
            </a:lvl1pPr>
          </a:lstStyle>
          <a:p>
            <a:pPr>
              <a:defRPr/>
            </a:pPr>
            <a:fld id="{998054AA-0D39-48AE-87D8-3AEBBD5702C6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28989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929F-75C4-F172-0EEE-4D8DF478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D7A6E9-CC08-A9F1-2DB9-A50252CAE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8C437-3CE4-7BA1-4724-DEF1CF915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7901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178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208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951396"/>
            <a:ext cx="7921064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528120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05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558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3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75113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380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875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277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5450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727523"/>
            <a:ext cx="3639741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6041363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3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9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120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4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40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>
            <a:extLst>
              <a:ext uri="{FF2B5EF4-FFF2-40B4-BE49-F238E27FC236}">
                <a16:creationId xmlns:a16="http://schemas.microsoft.com/office/drawing/2014/main" id="{08768F5D-D4AB-FCD4-D95F-023CE02AE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6356350"/>
            <a:ext cx="6092825" cy="244475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000" tIns="0" bIns="324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400" b="1">
                <a:solidFill>
                  <a:schemeClr val="bg1"/>
                </a:solidFill>
                <a:latin typeface="Times New Roman" panose="02020603050405020304" pitchFamily="18" charset="0"/>
              </a:rPr>
              <a:t>wa.amu.edu.pl</a:t>
            </a:r>
            <a:endParaRPr lang="en-GB" altLang="pl-PL" sz="1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169E2CE0-0242-9DD9-4979-8C199500D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425575"/>
            <a:ext cx="6096000" cy="55563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3604" name="Rectangle 4">
            <a:extLst>
              <a:ext uri="{FF2B5EF4-FFF2-40B4-BE49-F238E27FC236}">
                <a16:creationId xmlns:a16="http://schemas.microsoft.com/office/drawing/2014/main" id="{624607C9-CE23-8363-6CA7-AB0B2847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3775"/>
            <a:ext cx="401638" cy="3776663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153605" name="Group 5">
            <a:extLst>
              <a:ext uri="{FF2B5EF4-FFF2-40B4-BE49-F238E27FC236}">
                <a16:creationId xmlns:a16="http://schemas.microsoft.com/office/drawing/2014/main" id="{68C40DB1-2A75-7573-5241-98CD2A7FC586}"/>
              </a:ext>
            </a:extLst>
          </p:cNvPr>
          <p:cNvGrpSpPr>
            <a:grpSpLocks/>
          </p:cNvGrpSpPr>
          <p:nvPr/>
        </p:nvGrpSpPr>
        <p:grpSpPr bwMode="auto">
          <a:xfrm>
            <a:off x="2936875" y="587375"/>
            <a:ext cx="6207125" cy="569913"/>
            <a:chOff x="1850" y="674"/>
            <a:chExt cx="3910" cy="359"/>
          </a:xfrm>
        </p:grpSpPr>
        <p:sp>
          <p:nvSpPr>
            <p:cNvPr id="153606" name="Text Box 6">
              <a:extLst>
                <a:ext uri="{FF2B5EF4-FFF2-40B4-BE49-F238E27FC236}">
                  <a16:creationId xmlns:a16="http://schemas.microsoft.com/office/drawing/2014/main" id="{93A4EF42-DBF1-740D-0EA7-BC41169A488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850" y="674"/>
              <a:ext cx="3070" cy="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tIns="0" bIns="39600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pl-PL" altLang="pl-PL" b="1">
                  <a:latin typeface="Times New Roman" panose="02020603050405020304" pitchFamily="18" charset="0"/>
                </a:rPr>
                <a:t>A</a:t>
              </a:r>
              <a:r>
                <a:rPr lang="pl-PL" altLang="pl-PL" sz="1400" b="1">
                  <a:latin typeface="Times New Roman" panose="02020603050405020304" pitchFamily="18" charset="0"/>
                </a:rPr>
                <a:t>DAM </a:t>
              </a:r>
              <a:r>
                <a:rPr lang="pl-PL" altLang="pl-PL" b="1">
                  <a:latin typeface="Times New Roman" panose="02020603050405020304" pitchFamily="18" charset="0"/>
                </a:rPr>
                <a:t>M</a:t>
              </a:r>
              <a:r>
                <a:rPr lang="pl-PL" altLang="pl-PL" sz="1400" b="1">
                  <a:latin typeface="Times New Roman" panose="02020603050405020304" pitchFamily="18" charset="0"/>
                </a:rPr>
                <a:t>ICKIEWICZ </a:t>
              </a:r>
              <a:r>
                <a:rPr lang="pl-PL" altLang="pl-PL" b="1">
                  <a:latin typeface="Times New Roman" panose="02020603050405020304" pitchFamily="18" charset="0"/>
                </a:rPr>
                <a:t>U</a:t>
              </a:r>
              <a:r>
                <a:rPr lang="pl-PL" altLang="pl-PL" sz="1400" b="1">
                  <a:latin typeface="Times New Roman" panose="02020603050405020304" pitchFamily="18" charset="0"/>
                </a:rPr>
                <a:t>NIVERSITY IN </a:t>
              </a:r>
              <a:r>
                <a:rPr lang="pl-PL" altLang="pl-PL" b="1">
                  <a:latin typeface="Times New Roman" panose="02020603050405020304" pitchFamily="18" charset="0"/>
                </a:rPr>
                <a:t>P</a:t>
              </a:r>
              <a:r>
                <a:rPr lang="pl-PL" altLang="pl-PL" sz="1400" b="1">
                  <a:latin typeface="Times New Roman" panose="02020603050405020304" pitchFamily="18" charset="0"/>
                </a:rPr>
                <a:t>OZNA</a:t>
              </a:r>
              <a:r>
                <a:rPr lang="en-US" altLang="pl-PL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Ń</a:t>
              </a:r>
              <a:endParaRPr lang="pl-PL" altLang="pl-PL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pl-PL" altLang="pl-PL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Faculty of English</a:t>
              </a:r>
              <a:endParaRPr lang="en-GB" altLang="pl-PL" sz="1400" b="1">
                <a:latin typeface="Times New Roman" panose="02020603050405020304" pitchFamily="18" charset="0"/>
              </a:endParaRPr>
            </a:p>
          </p:txBody>
        </p:sp>
        <p:sp>
          <p:nvSpPr>
            <p:cNvPr id="153607" name="Line 7">
              <a:extLst>
                <a:ext uri="{FF2B5EF4-FFF2-40B4-BE49-F238E27FC236}">
                  <a16:creationId xmlns:a16="http://schemas.microsoft.com/office/drawing/2014/main" id="{2A785A0C-4A0C-0825-8876-9F4047D0A2B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936" y="856"/>
              <a:ext cx="3824" cy="0"/>
            </a:xfrm>
            <a:prstGeom prst="line">
              <a:avLst/>
            </a:prstGeom>
            <a:noFill/>
            <a:ln w="19050">
              <a:solidFill>
                <a:srgbClr val="002D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153608" name="Picture 8">
            <a:extLst>
              <a:ext uri="{FF2B5EF4-FFF2-40B4-BE49-F238E27FC236}">
                <a16:creationId xmlns:a16="http://schemas.microsoft.com/office/drawing/2014/main" id="{CA64E0D7-56D1-C1AB-E2DD-E1F635E9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23850"/>
            <a:ext cx="9461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D0000"/>
            </a:gs>
            <a:gs pos="100000">
              <a:srgbClr val="F78925"/>
            </a:gs>
          </a:gsLst>
          <a:lin ang="25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78E48FF5-B3A6-0649-51B9-05C1343E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8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F181AF5D-37EC-78E1-A6D2-9EFC19E3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9"/>
            <a:ext cx="672496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EED3483E-7852-5346-6F7A-CC4437A0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98" y="4243388"/>
            <a:ext cx="2307131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3" name="Rectangle 4">
            <a:extLst>
              <a:ext uri="{FF2B5EF4-FFF2-40B4-BE49-F238E27FC236}">
                <a16:creationId xmlns:a16="http://schemas.microsoft.com/office/drawing/2014/main" id="{2E322CDC-20E2-2550-92C6-B99B1771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6724965" cy="1658938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7A9EEA0B-7230-E029-B949-1806F8F0C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3298" y="2590800"/>
            <a:ext cx="2307131" cy="1658938"/>
          </a:xfrm>
          <a:prstGeom prst="rect">
            <a:avLst/>
          </a:prstGeom>
          <a:solidFill>
            <a:srgbClr val="F0941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7C1C7D9A-4FD9-E0BE-04CB-B781D243B2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0712" y="752476"/>
            <a:ext cx="7202343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2056" name="Rectangle 7">
            <a:extLst>
              <a:ext uri="{FF2B5EF4-FFF2-40B4-BE49-F238E27FC236}">
                <a16:creationId xmlns:a16="http://schemas.microsoft.com/office/drawing/2014/main" id="{E2B0A248-888A-799E-6891-E0085BACD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0712" y="2336800"/>
            <a:ext cx="7202343" cy="358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93E49595-9778-7C22-2EDB-CB37F41B952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663066" y="5935663"/>
            <a:ext cx="2049989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>
              <a:buClrTx/>
              <a:buSzPct val="100000"/>
              <a:buFontTx/>
              <a:buNone/>
              <a:tabLst>
                <a:tab pos="542853" algn="l"/>
                <a:tab pos="1085705" algn="l"/>
                <a:tab pos="1628558" algn="l"/>
              </a:tabLst>
              <a:defRPr sz="75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8" name="Text Box 9">
            <a:extLst>
              <a:ext uri="{FF2B5EF4-FFF2-40B4-BE49-F238E27FC236}">
                <a16:creationId xmlns:a16="http://schemas.microsoft.com/office/drawing/2014/main" id="{2C86BCA6-DC59-B0E2-BC52-0F05748A3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12" y="5935664"/>
            <a:ext cx="51523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F03DBB18-6AB5-B79A-A12B-21813B9FC8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940440" y="2749550"/>
            <a:ext cx="871424" cy="13477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>
              <a:buSzPct val="100000"/>
              <a:tabLst>
                <a:tab pos="542853" algn="l"/>
              </a:tabLst>
              <a:defRPr sz="270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charset="-128"/>
              </a:defRPr>
            </a:lvl1pPr>
          </a:lstStyle>
          <a:p>
            <a:pPr>
              <a:defRPr/>
            </a:pPr>
            <a:fld id="{0E3863BD-4E1D-44E4-837B-43AC183C0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8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2pPr>
      <a:lvl3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3pPr>
      <a:lvl4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4pPr>
      <a:lvl5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5pPr>
      <a:lvl6pPr marL="1885699" indent="-171427" algn="l" defTabSz="336902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6pPr>
      <a:lvl7pPr marL="2228553" indent="-171427" algn="l" defTabSz="336902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7pPr>
      <a:lvl8pPr marL="2571407" indent="-171427" algn="l" defTabSz="336902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8pPr>
      <a:lvl9pPr marL="2914261" indent="-171427" algn="l" defTabSz="336902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9pPr>
    </p:titleStyle>
    <p:bodyStyle>
      <a:lvl1pPr marL="257141" indent="-257141" algn="l" defTabSz="336902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138" indent="-214284" algn="l" defTabSz="33690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136" indent="-171427" algn="l" defTabSz="33690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FFFFFF"/>
          </a:solidFill>
          <a:latin typeface="+mn-lt"/>
          <a:ea typeface="+mn-ea"/>
          <a:cs typeface="+mn-cs"/>
        </a:defRPr>
      </a:lvl3pPr>
      <a:lvl4pPr marL="1199990" indent="-171427" algn="l" defTabSz="33690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2844" indent="-171427" algn="l" defTabSz="33690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D0000"/>
            </a:gs>
            <a:gs pos="100000">
              <a:srgbClr val="F78925"/>
            </a:gs>
          </a:gsLst>
          <a:lin ang="25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5204A644-1ED6-E6FA-163A-3A12E690D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8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>
            <a:extLst>
              <a:ext uri="{FF2B5EF4-FFF2-40B4-BE49-F238E27FC236}">
                <a16:creationId xmlns:a16="http://schemas.microsoft.com/office/drawing/2014/main" id="{E545F15E-6D73-3EB7-35BC-82801462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9"/>
            <a:ext cx="782734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>
            <a:extLst>
              <a:ext uri="{FF2B5EF4-FFF2-40B4-BE49-F238E27FC236}">
                <a16:creationId xmlns:a16="http://schemas.microsoft.com/office/drawing/2014/main" id="{D725D8EE-2CB6-7E82-8E7A-B1E9FA5F3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054" y="1971676"/>
            <a:ext cx="1202375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4">
            <a:extLst>
              <a:ext uri="{FF2B5EF4-FFF2-40B4-BE49-F238E27FC236}">
                <a16:creationId xmlns:a16="http://schemas.microsoft.com/office/drawing/2014/main" id="{D99BCF51-A509-8650-6EFB-21E4F5F2A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1"/>
            <a:ext cx="7827340" cy="1368425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8" name="Rectangle 5">
            <a:extLst>
              <a:ext uri="{FF2B5EF4-FFF2-40B4-BE49-F238E27FC236}">
                <a16:creationId xmlns:a16="http://schemas.microsoft.com/office/drawing/2014/main" id="{71DC4739-1C4D-D25D-E5BE-79DC398A9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054" y="609601"/>
            <a:ext cx="1202375" cy="1368425"/>
          </a:xfrm>
          <a:prstGeom prst="rect">
            <a:avLst/>
          </a:prstGeom>
          <a:solidFill>
            <a:srgbClr val="F0941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079" name="Rectangle 6">
            <a:extLst>
              <a:ext uri="{FF2B5EF4-FFF2-40B4-BE49-F238E27FC236}">
                <a16:creationId xmlns:a16="http://schemas.microsoft.com/office/drawing/2014/main" id="{696E84D5-99B8-0521-5AB7-464D55C4F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0712" y="752476"/>
            <a:ext cx="7202343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3080" name="Rectangle 7">
            <a:extLst>
              <a:ext uri="{FF2B5EF4-FFF2-40B4-BE49-F238E27FC236}">
                <a16:creationId xmlns:a16="http://schemas.microsoft.com/office/drawing/2014/main" id="{DA2A8896-A516-4B62-BDE4-1898F5D51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0712" y="2336800"/>
            <a:ext cx="7202343" cy="358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E222CB09-4928-637A-97FD-DEF8620BA29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663066" y="5935663"/>
            <a:ext cx="2049989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>
              <a:buClrTx/>
              <a:buSzPct val="100000"/>
              <a:buFontTx/>
              <a:buNone/>
              <a:tabLst>
                <a:tab pos="542853" algn="l"/>
                <a:tab pos="1085705" algn="l"/>
                <a:tab pos="1628558" algn="l"/>
              </a:tabLst>
              <a:defRPr sz="75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82" name="Text Box 9">
            <a:extLst>
              <a:ext uri="{FF2B5EF4-FFF2-40B4-BE49-F238E27FC236}">
                <a16:creationId xmlns:a16="http://schemas.microsoft.com/office/drawing/2014/main" id="{27C9E3CD-0370-75FC-759F-611E8963A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12" y="5935664"/>
            <a:ext cx="51523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F1DFA4E9-1566-A9C1-0587-F5C9D75BFB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6387" y="752476"/>
            <a:ext cx="858328" cy="1082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>
              <a:buSzPct val="100000"/>
              <a:tabLst>
                <a:tab pos="542853" algn="l"/>
              </a:tabLst>
              <a:defRPr sz="270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charset="-128"/>
              </a:defRPr>
            </a:lvl1pPr>
          </a:lstStyle>
          <a:p>
            <a:pPr>
              <a:defRPr/>
            </a:pPr>
            <a:fld id="{EC56D124-0D8F-41D7-B7A1-1AE175730E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53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xStyles>
    <p:titleStyle>
      <a:lvl1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2pPr>
      <a:lvl3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3pPr>
      <a:lvl4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4pPr>
      <a:lvl5pPr algn="l" defTabSz="336902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5pPr>
      <a:lvl6pPr marL="1885699" indent="-171427" algn="l" defTabSz="336902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6pPr>
      <a:lvl7pPr marL="2228553" indent="-171427" algn="l" defTabSz="336902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7pPr>
      <a:lvl8pPr marL="2571407" indent="-171427" algn="l" defTabSz="336902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8pPr>
      <a:lvl9pPr marL="2914261" indent="-171427" algn="l" defTabSz="336902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>
          <a:solidFill>
            <a:srgbClr val="FFFFFF"/>
          </a:solidFill>
          <a:latin typeface="Trebuchet MS" panose="020B0603020202020204" pitchFamily="34" charset="0"/>
          <a:ea typeface="Microsoft YaHei" panose="020B0503020204020204" pitchFamily="34" charset="-122"/>
        </a:defRPr>
      </a:lvl9pPr>
    </p:titleStyle>
    <p:bodyStyle>
      <a:lvl1pPr marL="257141" indent="-257141" algn="l" defTabSz="336902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138" indent="-214284" algn="l" defTabSz="33690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136" indent="-171427" algn="l" defTabSz="33690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FFFFFF"/>
          </a:solidFill>
          <a:latin typeface="+mn-lt"/>
          <a:ea typeface="+mn-ea"/>
          <a:cs typeface="+mn-cs"/>
        </a:defRPr>
      </a:lvl3pPr>
      <a:lvl4pPr marL="1199990" indent="-171427" algn="l" defTabSz="33690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2844" indent="-171427" algn="l" defTabSz="33690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14693-02CC-F4B6-38F7-9F98FABBB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81" y="484189"/>
            <a:ext cx="75438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3F7E913-40F6-9039-80CE-4DE980798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2481" y="2120900"/>
            <a:ext cx="7543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Edytuj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06CAD-AC08-5113-214D-ABA9E1DBC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73366" y="6272214"/>
            <a:ext cx="24550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8011363-8543-46E8-B723-80B291D4E162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4AD1A-7E10-DE36-2E6B-3B6D337AC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5579" y="6272214"/>
            <a:ext cx="4745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030" name="Group 6">
            <a:extLst>
              <a:ext uri="{FF2B5EF4-FFF2-40B4-BE49-F238E27FC236}">
                <a16:creationId xmlns:a16="http://schemas.microsoft.com/office/drawing/2014/main" id="{4B36252B-FE0D-A8E0-48FF-4045FBC418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51069" y="6229350"/>
            <a:ext cx="3429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98A0D5-EFF3-AED2-7E1C-900FABC04501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35" name="Oval 8">
              <a:extLst>
                <a:ext uri="{FF2B5EF4-FFF2-40B4-BE49-F238E27FC236}">
                  <a16:creationId xmlns:a16="http://schemas.microsoft.com/office/drawing/2014/main" id="{70D2E392-0F92-4432-3475-32427BEC1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634DF-0290-07C7-EA88-658FBC1BD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203" y="6272214"/>
            <a:ext cx="47982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E5DF6DB-BBF3-4AA5-B791-664D11DEBAF7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1019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blipFill>
            <a:blip r:embed="rId14"/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anose="0204050205040502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anose="0204050205040502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anose="0204050205040502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anose="02040502050405020303" pitchFamily="18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anose="02040502050405020303" pitchFamily="18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anose="02040502050405020303" pitchFamily="18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anose="02040502050405020303" pitchFamily="18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anose="02040502050405020303" pitchFamily="18" charset="0"/>
        </a:defRPr>
      </a:lvl9pPr>
    </p:titleStyle>
    <p:bodyStyle>
      <a:lvl1pPr marL="136922" indent="-136922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rgbClr val="558BB8"/>
        </a:buClr>
        <a:buSzPct val="85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6922" algn="l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558BB8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47688" indent="-136922" algn="l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558BB8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3666" indent="-136922" algn="l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558BB8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59644" indent="-136922" algn="l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558BB8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C4DD002-61FB-9617-9550-11C445B1D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B356C6D6-45C8-B00D-6E2D-C08671D5C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25280" cy="452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DA641FCB-0501-67F5-3AF6-680D946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80" y="6247376"/>
            <a:ext cx="2131200" cy="47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en-US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AD67377F-2AFF-72A1-E2CF-EC656FCE0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680" y="6247376"/>
            <a:ext cx="2897280" cy="47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444F0F7-DC72-9379-75F1-5BA9E6CC60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544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F754300-1A19-4566-967C-2FBF0D66AA72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18345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</p:sldLayoutIdLst>
  <p:txStyles>
    <p:titleStyle>
      <a:lvl1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1F497D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1F497D"/>
          </a:solidFill>
          <a:latin typeface="Arial" charset="0"/>
          <a:cs typeface="Mangal" pitchFamily="16" charset="0"/>
        </a:defRPr>
      </a:lvl2pPr>
      <a:lvl3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1F497D"/>
          </a:solidFill>
          <a:latin typeface="Arial" charset="0"/>
          <a:cs typeface="Mangal" pitchFamily="16" charset="0"/>
        </a:defRPr>
      </a:lvl3pPr>
      <a:lvl4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1F497D"/>
          </a:solidFill>
          <a:latin typeface="Arial" charset="0"/>
          <a:cs typeface="Mangal" pitchFamily="16" charset="0"/>
        </a:defRPr>
      </a:lvl4pPr>
      <a:lvl5pPr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1F497D"/>
          </a:solidFill>
          <a:latin typeface="Arial" charset="0"/>
          <a:cs typeface="Mangal" pitchFamily="16" charset="0"/>
        </a:defRPr>
      </a:lvl5pPr>
      <a:lvl6pPr marL="2280994" indent="-207363"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49">
          <a:solidFill>
            <a:srgbClr val="1F497D"/>
          </a:solidFill>
          <a:latin typeface="Arial" charset="0"/>
          <a:cs typeface="Mangal" pitchFamily="16" charset="0"/>
        </a:defRPr>
      </a:lvl6pPr>
      <a:lvl7pPr marL="2695720" indent="-207363"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49">
          <a:solidFill>
            <a:srgbClr val="1F497D"/>
          </a:solidFill>
          <a:latin typeface="Arial" charset="0"/>
          <a:cs typeface="Mangal" pitchFamily="16" charset="0"/>
        </a:defRPr>
      </a:lvl7pPr>
      <a:lvl8pPr marL="3110446" indent="-207363"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49">
          <a:solidFill>
            <a:srgbClr val="1F497D"/>
          </a:solidFill>
          <a:latin typeface="Arial" charset="0"/>
          <a:cs typeface="Mangal" pitchFamily="16" charset="0"/>
        </a:defRPr>
      </a:lvl8pPr>
      <a:lvl9pPr marL="3525172" indent="-207363" algn="ctr" defTabSz="4075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49">
          <a:solidFill>
            <a:srgbClr val="1F497D"/>
          </a:solidFill>
          <a:latin typeface="Arial" charset="0"/>
          <a:cs typeface="Mangal" pitchFamily="16" charset="0"/>
        </a:defRPr>
      </a:lvl9pPr>
    </p:titleStyle>
    <p:bodyStyle>
      <a:lvl1pPr marL="311045" indent="-311045" algn="l" defTabSz="407526" rtl="0" eaLnBrk="0" fontAlgn="base" hangingPunct="0">
        <a:spcBef>
          <a:spcPct val="0"/>
        </a:spcBef>
        <a:spcAft>
          <a:spcPts val="1418"/>
        </a:spcAft>
        <a:buClr>
          <a:srgbClr val="000000"/>
        </a:buClr>
        <a:buSzPct val="100000"/>
        <a:buFont typeface="Times New Roman" panose="02020603050405020304" pitchFamily="18" charset="0"/>
        <a:defRPr sz="3175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12">
          <a:solidFill>
            <a:srgbClr val="000000"/>
          </a:solidFill>
          <a:latin typeface="+mn-lt"/>
          <a:cs typeface="+mn-cs"/>
        </a:defRPr>
      </a:lvl2pPr>
      <a:lvl3pPr marL="1036815" indent="-207363" algn="l" defTabSz="407526" rtl="0" eaLnBrk="0" fontAlgn="base" hangingPunct="0">
        <a:spcBef>
          <a:spcPts val="601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49">
          <a:solidFill>
            <a:srgbClr val="000000"/>
          </a:solidFill>
          <a:latin typeface="+mn-lt"/>
          <a:cs typeface="+mn-cs"/>
        </a:defRPr>
      </a:lvl3pPr>
      <a:lvl4pPr marL="1451541" indent="-207363" algn="l" defTabSz="407526" rtl="0" eaLnBrk="0" fontAlgn="base" hangingPunct="0">
        <a:spcBef>
          <a:spcPts val="499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96">
          <a:solidFill>
            <a:srgbClr val="000000"/>
          </a:solidFill>
          <a:latin typeface="+mn-lt"/>
          <a:cs typeface="+mn-cs"/>
        </a:defRPr>
      </a:lvl4pPr>
      <a:lvl5pPr marL="1866268" indent="-207363" algn="l" defTabSz="407526" rtl="0" eaLnBrk="0" fontAlgn="base" hangingPunct="0">
        <a:spcBef>
          <a:spcPts val="499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96">
          <a:solidFill>
            <a:srgbClr val="000000"/>
          </a:solidFill>
          <a:latin typeface="+mn-lt"/>
          <a:cs typeface="+mn-cs"/>
        </a:defRPr>
      </a:lvl5pPr>
      <a:lvl6pPr marL="2280994" indent="-207363" algn="l" defTabSz="407526" rtl="0" eaLnBrk="0" fontAlgn="base" hangingPunct="0">
        <a:spcBef>
          <a:spcPts val="499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96">
          <a:solidFill>
            <a:srgbClr val="000000"/>
          </a:solidFill>
          <a:latin typeface="+mn-lt"/>
          <a:cs typeface="+mn-cs"/>
        </a:defRPr>
      </a:lvl6pPr>
      <a:lvl7pPr marL="2695720" indent="-207363" algn="l" defTabSz="407526" rtl="0" eaLnBrk="0" fontAlgn="base" hangingPunct="0">
        <a:spcBef>
          <a:spcPts val="499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96">
          <a:solidFill>
            <a:srgbClr val="000000"/>
          </a:solidFill>
          <a:latin typeface="+mn-lt"/>
          <a:cs typeface="+mn-cs"/>
        </a:defRPr>
      </a:lvl7pPr>
      <a:lvl8pPr marL="3110446" indent="-207363" algn="l" defTabSz="407526" rtl="0" eaLnBrk="0" fontAlgn="base" hangingPunct="0">
        <a:spcBef>
          <a:spcPts val="499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96">
          <a:solidFill>
            <a:srgbClr val="000000"/>
          </a:solidFill>
          <a:latin typeface="+mn-lt"/>
          <a:cs typeface="+mn-cs"/>
        </a:defRPr>
      </a:lvl8pPr>
      <a:lvl9pPr marL="3525172" indent="-207363" algn="l" defTabSz="407526" rtl="0" eaLnBrk="0" fontAlgn="base" hangingPunct="0">
        <a:spcBef>
          <a:spcPts val="499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96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B4CEC04B-C76F-9913-7898-ADA9EEDF3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6AF029E1-94C2-4F77-323C-D5915D69C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1028" name="Freeform 3">
            <a:extLst>
              <a:ext uri="{FF2B5EF4-FFF2-40B4-BE49-F238E27FC236}">
                <a16:creationId xmlns:a16="http://schemas.microsoft.com/office/drawing/2014/main" id="{7E60E4A3-EA0C-5062-2310-AFC780612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53175"/>
            <a:ext cx="2130425" cy="3683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29" name="Freeform 4">
            <a:extLst>
              <a:ext uri="{FF2B5EF4-FFF2-40B4-BE49-F238E27FC236}">
                <a16:creationId xmlns:a16="http://schemas.microsoft.com/office/drawing/2014/main" id="{0632E18F-57EC-4E11-3270-0A64CF078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C712C03-ACE3-506E-FDF6-B6A386C146C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272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EBE12BAF-0CF3-4D6C-985B-9B67C039BC14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6904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1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CC123C-3B54-432D-82BC-7E7CB9ADE2AA}" type="datetimeFigureOut">
              <a:rPr lang="pl-PL" smtClean="0"/>
              <a:pPr/>
              <a:t>18.11.2022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6CD8FD-7176-4C53-BE1E-37AF69F32E7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1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>
            <a:extLst>
              <a:ext uri="{FF2B5EF4-FFF2-40B4-BE49-F238E27FC236}">
                <a16:creationId xmlns:a16="http://schemas.microsoft.com/office/drawing/2014/main" id="{4100E384-7FE5-B6E5-EEEB-FDBE1F12C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274638"/>
            <a:ext cx="699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 wzorca tytułu</a:t>
            </a:r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9000A839-5A02-2244-C063-4C1EFF64E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2275" y="1600200"/>
            <a:ext cx="6994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style wzorca tekstu</a:t>
            </a:r>
          </a:p>
          <a:p>
            <a:pPr lvl="1"/>
            <a:r>
              <a:rPr lang="en-GB" altLang="pl-PL"/>
              <a:t>Drugi poziom</a:t>
            </a:r>
          </a:p>
          <a:p>
            <a:pPr lvl="2"/>
            <a:r>
              <a:rPr lang="en-GB" altLang="pl-PL"/>
              <a:t>Trzeci poziom</a:t>
            </a:r>
          </a:p>
          <a:p>
            <a:pPr lvl="3"/>
            <a:r>
              <a:rPr lang="en-GB" altLang="pl-PL"/>
              <a:t>Czwarty poziom</a:t>
            </a:r>
          </a:p>
          <a:p>
            <a:pPr lvl="4"/>
            <a:r>
              <a:rPr lang="en-GB" altLang="pl-PL"/>
              <a:t>Piąty poziom</a:t>
            </a:r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A86DFD33-D7F0-7E0D-3BE3-EA7FDE9638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561138"/>
            <a:ext cx="3671887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GB" altLang="pl-PL"/>
          </a:p>
        </p:txBody>
      </p:sp>
      <p:sp>
        <p:nvSpPr>
          <p:cNvPr id="155654" name="Rectangle 6">
            <a:extLst>
              <a:ext uri="{FF2B5EF4-FFF2-40B4-BE49-F238E27FC236}">
                <a16:creationId xmlns:a16="http://schemas.microsoft.com/office/drawing/2014/main" id="{0F7DC92A-DB1E-09C8-71F4-F5C27173D4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61138"/>
            <a:ext cx="21336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FD9CEF56-3F84-4806-B417-99429F1D8660}" type="slidenum">
              <a:rPr lang="en-GB" altLang="pl-PL"/>
              <a:pPr/>
              <a:t>‹#›</a:t>
            </a:fld>
            <a:endParaRPr lang="en-GB" altLang="pl-PL"/>
          </a:p>
        </p:txBody>
      </p:sp>
      <p:sp>
        <p:nvSpPr>
          <p:cNvPr id="155655" name="Rectangle 7">
            <a:extLst>
              <a:ext uri="{FF2B5EF4-FFF2-40B4-BE49-F238E27FC236}">
                <a16:creationId xmlns:a16="http://schemas.microsoft.com/office/drawing/2014/main" id="{313BD3E8-358E-40EB-DCE5-DF650AD9D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425575"/>
            <a:ext cx="6096000" cy="55563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5656" name="Rectangle 8">
            <a:extLst>
              <a:ext uri="{FF2B5EF4-FFF2-40B4-BE49-F238E27FC236}">
                <a16:creationId xmlns:a16="http://schemas.microsoft.com/office/drawing/2014/main" id="{F6162B67-1957-55E4-0765-3F97D0BB9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361113"/>
            <a:ext cx="6096000" cy="230187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55657" name="Picture 9">
            <a:extLst>
              <a:ext uri="{FF2B5EF4-FFF2-40B4-BE49-F238E27FC236}">
                <a16:creationId xmlns:a16="http://schemas.microsoft.com/office/drawing/2014/main" id="{E7595FD2-9018-338D-0804-B1F89A9F2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23850"/>
            <a:ext cx="9461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821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5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5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5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55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5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55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55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55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4" dur="indefinite"/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55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7" dur="indefinite"/>
                                        <p:tgtEl>
                                          <p:spTgt spid="155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55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0" dur="indefinite"/>
                                        <p:tgtEl>
                                          <p:spTgt spid="155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55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3" dur="indefinite"/>
                                        <p:tgtEl>
                                          <p:spTgt spid="155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55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6" dur="indefinite"/>
                                        <p:tgtEl>
                                          <p:spTgt spid="155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 uiExpand="1" build="allAtOnce" bldLvl="2">
        <p:tmplLst>
          <p:tmpl lvl="1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652" grpId="1" build="p">
        <p:tmplLst>
          <p:tmpl lvl="1">
            <p:tnLst>
              <p:par>
                <p:cTn presetID="9" presetClass="emph" presetSubtype="0" nodeType="click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5652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56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2D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D6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2D6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Rectangle 3">
            <a:extLst>
              <a:ext uri="{FF2B5EF4-FFF2-40B4-BE49-F238E27FC236}">
                <a16:creationId xmlns:a16="http://schemas.microsoft.com/office/drawing/2014/main" id="{4BAA6F25-54DD-5E99-5332-9267EB6AA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274638"/>
            <a:ext cx="699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 wzorca tytułu</a:t>
            </a:r>
          </a:p>
        </p:txBody>
      </p:sp>
      <p:sp>
        <p:nvSpPr>
          <p:cNvPr id="156677" name="Rectangle 5">
            <a:extLst>
              <a:ext uri="{FF2B5EF4-FFF2-40B4-BE49-F238E27FC236}">
                <a16:creationId xmlns:a16="http://schemas.microsoft.com/office/drawing/2014/main" id="{2C097D54-CC3B-B1D1-5FCD-2132C84B29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545263"/>
            <a:ext cx="3671887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GB" altLang="pl-PL"/>
          </a:p>
        </p:txBody>
      </p:sp>
      <p:sp>
        <p:nvSpPr>
          <p:cNvPr id="156678" name="Rectangle 6">
            <a:extLst>
              <a:ext uri="{FF2B5EF4-FFF2-40B4-BE49-F238E27FC236}">
                <a16:creationId xmlns:a16="http://schemas.microsoft.com/office/drawing/2014/main" id="{0BE3929E-790F-C7FC-DDDE-19949B5FC3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0975"/>
            <a:ext cx="21336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62D4B766-9BA3-4368-8F20-B2D99CCAFD5A}" type="slidenum">
              <a:rPr lang="en-GB" altLang="pl-PL"/>
              <a:pPr/>
              <a:t>‹#›</a:t>
            </a:fld>
            <a:endParaRPr lang="en-GB" altLang="pl-PL"/>
          </a:p>
        </p:txBody>
      </p:sp>
      <p:sp>
        <p:nvSpPr>
          <p:cNvPr id="156679" name="Rectangle 7">
            <a:extLst>
              <a:ext uri="{FF2B5EF4-FFF2-40B4-BE49-F238E27FC236}">
                <a16:creationId xmlns:a16="http://schemas.microsoft.com/office/drawing/2014/main" id="{44ED4A1E-0569-CC4C-C8A8-A38BE7F45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425575"/>
            <a:ext cx="6096000" cy="55563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56680" name="Picture 8">
            <a:extLst>
              <a:ext uri="{FF2B5EF4-FFF2-40B4-BE49-F238E27FC236}">
                <a16:creationId xmlns:a16="http://schemas.microsoft.com/office/drawing/2014/main" id="{67F81D3D-DB6F-A015-54BD-21C112707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23850"/>
            <a:ext cx="9461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1" name="Rectangle 9">
            <a:extLst>
              <a:ext uri="{FF2B5EF4-FFF2-40B4-BE49-F238E27FC236}">
                <a16:creationId xmlns:a16="http://schemas.microsoft.com/office/drawing/2014/main" id="{7834276F-1368-E74F-E961-2E5AE7E6F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2275" y="1600200"/>
            <a:ext cx="6994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style wzorca tekstu</a:t>
            </a:r>
          </a:p>
          <a:p>
            <a:pPr lvl="1"/>
            <a:r>
              <a:rPr lang="en-GB" altLang="pl-PL"/>
              <a:t>Drugi poziom</a:t>
            </a:r>
          </a:p>
          <a:p>
            <a:pPr lvl="2"/>
            <a:r>
              <a:rPr lang="en-GB" altLang="pl-PL"/>
              <a:t>Trzeci poziom</a:t>
            </a:r>
          </a:p>
          <a:p>
            <a:pPr lvl="3"/>
            <a:r>
              <a:rPr lang="en-GB" altLang="pl-PL"/>
              <a:t>Czwarty poziom</a:t>
            </a:r>
          </a:p>
          <a:p>
            <a:pPr lvl="4"/>
            <a:r>
              <a:rPr lang="en-GB" alt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6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6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6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6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6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56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66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566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56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56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56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4" dur="indefinite"/>
                                        <p:tgtEl>
                                          <p:spTgt spid="156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56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7" dur="indefinite"/>
                                        <p:tgtEl>
                                          <p:spTgt spid="156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56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0" dur="indefinite"/>
                                        <p:tgtEl>
                                          <p:spTgt spid="156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566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3" dur="indefinite"/>
                                        <p:tgtEl>
                                          <p:spTgt spid="1566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56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6" dur="indefinite"/>
                                        <p:tgtEl>
                                          <p:spTgt spid="156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81" grpId="0" build="allAtOnce" bldLvl="2">
        <p:tmplLst>
          <p:tmpl lvl="1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6681" grpId="1" build="p">
        <p:tmplLst>
          <p:tmpl lvl="1">
            <p:tnLst>
              <p:par>
                <p:cTn presetID="9" presetClass="emph" presetSubtype="0" nodeType="click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6681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668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2D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D6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2D6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>
            <a:extLst>
              <a:ext uri="{FF2B5EF4-FFF2-40B4-BE49-F238E27FC236}">
                <a16:creationId xmlns:a16="http://schemas.microsoft.com/office/drawing/2014/main" id="{B967D287-96C5-3911-2FFF-3B0810CAC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274638"/>
            <a:ext cx="699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 wzorca tytułu</a:t>
            </a:r>
          </a:p>
        </p:txBody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id="{5F1963CB-99C5-BF93-17AC-7EBAD84396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545263"/>
            <a:ext cx="3671887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GB" altLang="pl-PL"/>
          </a:p>
        </p:txBody>
      </p:sp>
      <p:sp>
        <p:nvSpPr>
          <p:cNvPr id="157702" name="Rectangle 6">
            <a:extLst>
              <a:ext uri="{FF2B5EF4-FFF2-40B4-BE49-F238E27FC236}">
                <a16:creationId xmlns:a16="http://schemas.microsoft.com/office/drawing/2014/main" id="{C7ECF247-8E95-FFAF-EFF8-31CB85D26C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0975"/>
            <a:ext cx="21336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283E381E-948E-4A6B-9DFF-A1136F5ECA8F}" type="slidenum">
              <a:rPr lang="en-GB" altLang="pl-PL"/>
              <a:pPr/>
              <a:t>‹#›</a:t>
            </a:fld>
            <a:endParaRPr lang="en-GB" altLang="pl-PL"/>
          </a:p>
        </p:txBody>
      </p:sp>
      <p:sp>
        <p:nvSpPr>
          <p:cNvPr id="157703" name="Rectangle 7">
            <a:extLst>
              <a:ext uri="{FF2B5EF4-FFF2-40B4-BE49-F238E27FC236}">
                <a16:creationId xmlns:a16="http://schemas.microsoft.com/office/drawing/2014/main" id="{1F92B8DD-3978-BBCC-E344-CD70D6989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361113"/>
            <a:ext cx="6096000" cy="230187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57704" name="Picture 8">
            <a:extLst>
              <a:ext uri="{FF2B5EF4-FFF2-40B4-BE49-F238E27FC236}">
                <a16:creationId xmlns:a16="http://schemas.microsoft.com/office/drawing/2014/main" id="{340FAD82-978F-843F-B609-8BFDEE916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23850"/>
            <a:ext cx="9461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5" name="Rectangle 9">
            <a:extLst>
              <a:ext uri="{FF2B5EF4-FFF2-40B4-BE49-F238E27FC236}">
                <a16:creationId xmlns:a16="http://schemas.microsoft.com/office/drawing/2014/main" id="{0B86330C-AEC5-049A-39DD-5FDC28852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2275" y="1600200"/>
            <a:ext cx="6994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style wzorca tekstu</a:t>
            </a:r>
          </a:p>
          <a:p>
            <a:pPr lvl="1"/>
            <a:r>
              <a:rPr lang="en-GB" altLang="pl-PL"/>
              <a:t>Drugi poziom</a:t>
            </a:r>
          </a:p>
          <a:p>
            <a:pPr lvl="2"/>
            <a:r>
              <a:rPr lang="en-GB" altLang="pl-PL"/>
              <a:t>Trzeci poziom</a:t>
            </a:r>
          </a:p>
          <a:p>
            <a:pPr lvl="3"/>
            <a:r>
              <a:rPr lang="en-GB" altLang="pl-PL"/>
              <a:t>Czwarty poziom</a:t>
            </a:r>
          </a:p>
          <a:p>
            <a:pPr lvl="4"/>
            <a:r>
              <a:rPr lang="en-GB" alt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7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57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7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57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57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57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5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4" dur="indefinite"/>
                                        <p:tgtEl>
                                          <p:spTgt spid="15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5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7" dur="indefinite"/>
                                        <p:tgtEl>
                                          <p:spTgt spid="15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57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0" dur="indefinite"/>
                                        <p:tgtEl>
                                          <p:spTgt spid="157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57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3" dur="indefinite"/>
                                        <p:tgtEl>
                                          <p:spTgt spid="157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57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6" dur="indefinite"/>
                                        <p:tgtEl>
                                          <p:spTgt spid="157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5" grpId="0" build="allAtOnce" bldLvl="2">
        <p:tmplLst>
          <p:tmpl lvl="1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0.25"/>
                      </p:to>
                    </p:set>
                    <p:animEffect filter="image" prLst="opacity: 0.25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705" grpId="1" build="p">
        <p:tmplLst>
          <p:tmpl lvl="1">
            <p:tnLst>
              <p:par>
                <p:cTn presetID="9" presetClass="emph" presetSubtype="0" nodeType="click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mph" presetSubtype="0" nodeType="withEffect">
                  <p:stCondLst>
                    <p:cond delay="0"/>
                  </p:stCondLst>
                  <p:childTnLst>
                    <p:set>
                      <p:cBhvr rctx="PPT">
                        <p:cTn dur="indefinite"/>
                        <p:tgtEl>
                          <p:spTgt spid="157705"/>
                        </p:tgtEl>
                        <p:attrNameLst>
                          <p:attrName>style.opacity</p:attrName>
                        </p:attrNameLst>
                      </p:cBhvr>
                      <p:to>
                        <p:strVal val="1.0"/>
                      </p:to>
                    </p:set>
                    <p:animEffect filter="image" prLst="opacity: 1.0">
                      <p:cBhvr rctx="IE">
                        <p:cTn dur="indefinite"/>
                        <p:tgtEl>
                          <p:spTgt spid="15770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2D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D6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2D6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>
            <a:extLst>
              <a:ext uri="{FF2B5EF4-FFF2-40B4-BE49-F238E27FC236}">
                <a16:creationId xmlns:a16="http://schemas.microsoft.com/office/drawing/2014/main" id="{6E09E2A7-F3AF-1C50-A6E0-F3B48B01C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274638"/>
            <a:ext cx="699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 wzorca tytułu</a:t>
            </a:r>
          </a:p>
        </p:txBody>
      </p:sp>
      <p:sp>
        <p:nvSpPr>
          <p:cNvPr id="250885" name="Rectangle 5">
            <a:extLst>
              <a:ext uri="{FF2B5EF4-FFF2-40B4-BE49-F238E27FC236}">
                <a16:creationId xmlns:a16="http://schemas.microsoft.com/office/drawing/2014/main" id="{E673865F-8ED7-A371-B775-8B1C5AE54C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561138"/>
            <a:ext cx="3671887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GB" altLang="pl-PL"/>
          </a:p>
        </p:txBody>
      </p:sp>
      <p:sp>
        <p:nvSpPr>
          <p:cNvPr id="250886" name="Rectangle 6">
            <a:extLst>
              <a:ext uri="{FF2B5EF4-FFF2-40B4-BE49-F238E27FC236}">
                <a16:creationId xmlns:a16="http://schemas.microsoft.com/office/drawing/2014/main" id="{446C16B0-4460-C496-984E-419B688EDF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61138"/>
            <a:ext cx="21336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7A81CC56-411F-406C-B833-2A10121AE06A}" type="slidenum">
              <a:rPr lang="en-GB" altLang="pl-PL"/>
              <a:pPr/>
              <a:t>‹#›</a:t>
            </a:fld>
            <a:endParaRPr lang="en-GB" altLang="pl-PL"/>
          </a:p>
        </p:txBody>
      </p:sp>
      <p:sp>
        <p:nvSpPr>
          <p:cNvPr id="250887" name="Rectangle 7">
            <a:extLst>
              <a:ext uri="{FF2B5EF4-FFF2-40B4-BE49-F238E27FC236}">
                <a16:creationId xmlns:a16="http://schemas.microsoft.com/office/drawing/2014/main" id="{7F30AF7C-DF71-85AC-2FF2-E60292E9E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425575"/>
            <a:ext cx="6096000" cy="55563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50888" name="Rectangle 8">
            <a:extLst>
              <a:ext uri="{FF2B5EF4-FFF2-40B4-BE49-F238E27FC236}">
                <a16:creationId xmlns:a16="http://schemas.microsoft.com/office/drawing/2014/main" id="{09067FF0-494B-1611-5EC7-9E00BE8C9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361113"/>
            <a:ext cx="6096000" cy="230187"/>
          </a:xfrm>
          <a:prstGeom prst="rect">
            <a:avLst/>
          </a:prstGeom>
          <a:solidFill>
            <a:srgbClr val="7C2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250889" name="Picture 9">
            <a:extLst>
              <a:ext uri="{FF2B5EF4-FFF2-40B4-BE49-F238E27FC236}">
                <a16:creationId xmlns:a16="http://schemas.microsoft.com/office/drawing/2014/main" id="{B46BBEF2-71C1-7896-A45A-7AA69D39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23850"/>
            <a:ext cx="9461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8" name="Picture 18">
            <a:extLst>
              <a:ext uri="{FF2B5EF4-FFF2-40B4-BE49-F238E27FC236}">
                <a16:creationId xmlns:a16="http://schemas.microsoft.com/office/drawing/2014/main" id="{C8F3F26F-9AA2-B680-C7A6-6DF4533BE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95513"/>
            <a:ext cx="1120775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9" name="Picture 19">
            <a:extLst>
              <a:ext uri="{FF2B5EF4-FFF2-40B4-BE49-F238E27FC236}">
                <a16:creationId xmlns:a16="http://schemas.microsoft.com/office/drawing/2014/main" id="{C776183C-7704-8EB7-33F9-02158D9C2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4868863"/>
            <a:ext cx="1120775" cy="7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897" name="Text Box 17">
            <a:extLst>
              <a:ext uri="{FF2B5EF4-FFF2-40B4-BE49-F238E27FC236}">
                <a16:creationId xmlns:a16="http://schemas.microsoft.com/office/drawing/2014/main" id="{2009783B-98B5-84F5-2EA1-457FB9019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2849563"/>
            <a:ext cx="4589462" cy="18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GB" altLang="pl-PL">
              <a:sym typeface="Wingdings" panose="05000000000000000000" pitchFamily="2" charset="2"/>
            </a:endParaRPr>
          </a:p>
        </p:txBody>
      </p:sp>
      <p:sp>
        <p:nvSpPr>
          <p:cNvPr id="250901" name="Rectangle 21">
            <a:extLst>
              <a:ext uri="{FF2B5EF4-FFF2-40B4-BE49-F238E27FC236}">
                <a16:creationId xmlns:a16="http://schemas.microsoft.com/office/drawing/2014/main" id="{DA410827-C6A1-5076-AAF7-E865BF66A6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62263" y="2849563"/>
            <a:ext cx="458946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style wzorca tekstu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2D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rgbClr val="002D69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2D69"/>
          </a:solidFill>
          <a:latin typeface="+mn-lt"/>
          <a:ea typeface="+mn-ea"/>
          <a:cs typeface="+mn-cs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>
            <a:extLst>
              <a:ext uri="{FF2B5EF4-FFF2-40B4-BE49-F238E27FC236}">
                <a16:creationId xmlns:a16="http://schemas.microsoft.com/office/drawing/2014/main" id="{AFD55C94-C4C8-DCDC-0E18-6780839421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545263"/>
            <a:ext cx="3671887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GB" altLang="pl-PL"/>
          </a:p>
        </p:txBody>
      </p:sp>
      <p:sp>
        <p:nvSpPr>
          <p:cNvPr id="158724" name="Rectangle 4">
            <a:extLst>
              <a:ext uri="{FF2B5EF4-FFF2-40B4-BE49-F238E27FC236}">
                <a16:creationId xmlns:a16="http://schemas.microsoft.com/office/drawing/2014/main" id="{F715ACA8-800C-7D0C-A355-E2DA6E82B6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0975"/>
            <a:ext cx="21336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D83B9B90-79BF-49CF-A716-A968E0E117C9}" type="slidenum">
              <a:rPr lang="en-GB" altLang="pl-PL"/>
              <a:pPr/>
              <a:t>‹#›</a:t>
            </a:fld>
            <a:endParaRPr lang="en-GB" altLang="pl-PL"/>
          </a:p>
        </p:txBody>
      </p:sp>
      <p:pic>
        <p:nvPicPr>
          <p:cNvPr id="158725" name="Picture 5">
            <a:extLst>
              <a:ext uri="{FF2B5EF4-FFF2-40B4-BE49-F238E27FC236}">
                <a16:creationId xmlns:a16="http://schemas.microsoft.com/office/drawing/2014/main" id="{E864B0B9-50DE-C38C-67E0-2878D7C9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23850"/>
            <a:ext cx="9461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6" name="Rectangle 6">
            <a:extLst>
              <a:ext uri="{FF2B5EF4-FFF2-40B4-BE49-F238E27FC236}">
                <a16:creationId xmlns:a16="http://schemas.microsoft.com/office/drawing/2014/main" id="{EBE0953E-EAEF-419E-6F05-AFDC24967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274638"/>
            <a:ext cx="699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 wzorca tytułu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2D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2D69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2D6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2D6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02D69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C6A278-D915-536A-5A8C-1BDB1D1DA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69" y="704850"/>
            <a:ext cx="8272463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64C2F99-A3DA-B4DD-65B2-9E47F35A8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5769" y="2335213"/>
            <a:ext cx="827246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Edytuj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EF6FA-D0A2-8B23-8770-C763BA184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04285" y="59563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D080A3D-BC1D-429A-A2EE-E2561B85FF07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F93B-0A9E-9089-D0FA-D098E0E6E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768" y="5951539"/>
            <a:ext cx="5187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 cap="all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30788-C847-3FE3-63DD-1FD3D20BC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8847" y="5956301"/>
            <a:ext cx="7893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C5B2AD4A-B322-42B4-9AD4-A335EC4DBB00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5D8999-3712-8BC0-5EB8-D01F8894BD6B}"/>
              </a:ext>
            </a:extLst>
          </p:cNvPr>
          <p:cNvSpPr/>
          <p:nvPr/>
        </p:nvSpPr>
        <p:spPr>
          <a:xfrm>
            <a:off x="334566" y="457200"/>
            <a:ext cx="2777728" cy="95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D59637-28A9-C2E9-1D1E-6D14F6B307A8}"/>
              </a:ext>
            </a:extLst>
          </p:cNvPr>
          <p:cNvSpPr/>
          <p:nvPr/>
        </p:nvSpPr>
        <p:spPr>
          <a:xfrm>
            <a:off x="6031706" y="454026"/>
            <a:ext cx="2777729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C7F361-9C27-1BB4-A12E-402F67C76F9B}"/>
              </a:ext>
            </a:extLst>
          </p:cNvPr>
          <p:cNvSpPr/>
          <p:nvPr/>
        </p:nvSpPr>
        <p:spPr>
          <a:xfrm>
            <a:off x="3181350" y="457201"/>
            <a:ext cx="2777729" cy="920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726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100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Gill Sans MT" panose="020B0502020104020203" pitchFamily="34" charset="-18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Gill Sans MT" panose="020B0502020104020203" pitchFamily="34" charset="-18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Gill Sans MT" panose="020B0502020104020203" pitchFamily="34" charset="-18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Gill Sans MT" panose="020B0502020104020203" pitchFamily="34" charset="-1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471488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389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069" indent="-175022" algn="l" defTabSz="342900" rtl="0" eaLnBrk="0" fontAlgn="base" hangingPunct="0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341" indent="-175022" algn="l" defTabSz="342900" rtl="0" eaLnBrk="0" fontAlgn="base" hangingPunct="0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6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6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11/18/2022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591588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78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customXml" Target="../ink/ink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customXml" Target="../ink/ink2.xml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xPnV2392Tck&amp;ab_channel=Movieclips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https://www.thesprucecrafts.com/elements-of-painting-4154035" TargetMode="Externa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artsy.net/article/artsy-editorial-contemporary-artists-washington-crossing-delaware-challenge-history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6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59.jpeg"/><Relationship Id="rId21" Type="http://schemas.openxmlformats.org/officeDocument/2006/relationships/image" Target="../media/image70.png"/><Relationship Id="rId7" Type="http://schemas.openxmlformats.org/officeDocument/2006/relationships/image" Target="../media/image63.png"/><Relationship Id="rId12" Type="http://schemas.openxmlformats.org/officeDocument/2006/relationships/customXml" Target="../ink/ink6.xml"/><Relationship Id="rId17" Type="http://schemas.openxmlformats.org/officeDocument/2006/relationships/image" Target="../media/image68.png"/><Relationship Id="rId25" Type="http://schemas.openxmlformats.org/officeDocument/2006/relationships/image" Target="../media/image72.png"/><Relationship Id="rId2" Type="http://schemas.openxmlformats.org/officeDocument/2006/relationships/image" Target="../media/image58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customXml" Target="../ink/ink12.xm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openxmlformats.org/officeDocument/2006/relationships/image" Target="../media/image71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A193B4-FA8B-F2BB-CC51-D406717AD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700808"/>
            <a:ext cx="6858000" cy="2387600"/>
          </a:xfrm>
        </p:spPr>
        <p:txBody>
          <a:bodyPr/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drogowa dla nauczycieli – Kierunek „Kultura</a:t>
            </a:r>
            <a:r>
              <a:rPr lang="pl-PL" dirty="0">
                <a:solidFill>
                  <a:srgbClr val="92D050"/>
                </a:solidFill>
              </a:rPr>
              <a:t>”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AA53079-C86C-95FF-0847-485BA42C4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669360" cy="1512168"/>
          </a:xfrm>
        </p:spPr>
        <p:txBody>
          <a:bodyPr/>
          <a:lstStyle/>
          <a:p>
            <a:r>
              <a:rPr lang="pl-PL" dirty="0"/>
              <a:t>Elżbieta Wilczyńska </a:t>
            </a:r>
          </a:p>
          <a:p>
            <a:r>
              <a:rPr lang="pl-PL" dirty="0"/>
              <a:t>Zakład Badań Tekstów Kultury</a:t>
            </a:r>
          </a:p>
          <a:p>
            <a:r>
              <a:rPr lang="pl-PL" dirty="0"/>
              <a:t>Wydział </a:t>
            </a:r>
            <a:r>
              <a:rPr lang="pl-PL"/>
              <a:t>Anglistyki UAM   19.11.2022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135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>
            <a:extLst>
              <a:ext uri="{FF2B5EF4-FFF2-40B4-BE49-F238E27FC236}">
                <a16:creationId xmlns:a16="http://schemas.microsoft.com/office/drawing/2014/main" id="{C1C76EAB-738A-FEEA-1BB5-5D94690C9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60648"/>
            <a:ext cx="6120680" cy="59771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F481-C238-02D6-B926-42D5C0CE3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PPP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1E4E449-2F3B-06F6-9957-2F68D70E5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763448"/>
              </p:ext>
            </p:extLst>
          </p:nvPr>
        </p:nvGraphicFramePr>
        <p:xfrm>
          <a:off x="467544" y="1510344"/>
          <a:ext cx="806489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18E25-2253-2B39-5853-6F48DDCFB5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11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805011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9E6E-F235-200E-8204-B00E9755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Dodatkowe aspekty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7BD68D4-941D-9B10-43D7-F85989C2E1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045874"/>
              </p:ext>
            </p:extLst>
          </p:nvPr>
        </p:nvGraphicFramePr>
        <p:xfrm>
          <a:off x="1692275" y="1600200"/>
          <a:ext cx="69945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A6D48-9BB2-F831-9779-C481D03669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12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33306007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>
            <a:extLst>
              <a:ext uri="{FF2B5EF4-FFF2-40B4-BE49-F238E27FC236}">
                <a16:creationId xmlns:a16="http://schemas.microsoft.com/office/drawing/2014/main" id="{701C580A-3D05-05CC-40B3-B2BFA2AF74A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6481" y="273961"/>
            <a:ext cx="8225280" cy="868320"/>
          </a:xfrm>
        </p:spPr>
        <p:txBody>
          <a:bodyPr/>
          <a:lstStyle/>
          <a:p>
            <a:r>
              <a:rPr lang="pl-PL" altLang="pl-PL" sz="3266" dirty="0"/>
              <a:t>                Zjawisko kulturowe – </a:t>
            </a:r>
            <a:br>
              <a:rPr lang="pl-PL" altLang="pl-PL" sz="3266" dirty="0"/>
            </a:br>
            <a:r>
              <a:rPr lang="pl-PL" altLang="pl-PL" sz="3266" dirty="0"/>
              <a:t>Święto Dziękczynienia w USA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9B5F8C-5581-D118-298D-D4FD0A4650B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237321"/>
            <a:ext cx="4752528" cy="2479712"/>
          </a:xfrm>
        </p:spPr>
        <p:txBody>
          <a:bodyPr/>
          <a:lstStyle/>
          <a:p>
            <a:pPr>
              <a:spcAft>
                <a:spcPts val="544"/>
              </a:spcAft>
              <a:defRPr/>
            </a:pPr>
            <a:r>
              <a:rPr lang="en-AU" sz="2540" dirty="0" err="1">
                <a:highlight>
                  <a:srgbClr val="FFFF00"/>
                </a:highlight>
              </a:rPr>
              <a:t>Pra</a:t>
            </a:r>
            <a:r>
              <a:rPr lang="pl-PL" sz="2540" dirty="0" err="1">
                <a:highlight>
                  <a:srgbClr val="FFFF00"/>
                </a:highlight>
              </a:rPr>
              <a:t>ktyki</a:t>
            </a:r>
            <a:r>
              <a:rPr lang="en-AU" sz="2540" dirty="0">
                <a:highlight>
                  <a:srgbClr val="FFFF00"/>
                </a:highlight>
              </a:rPr>
              <a:t>:</a:t>
            </a:r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Obiad rodzinny </a:t>
            </a:r>
            <a:endParaRPr lang="en-AU" sz="2000" dirty="0"/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Przygotowanie potraw</a:t>
            </a:r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Ułaskawienie jednego indyka przez Prezydenta</a:t>
            </a:r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Składanie życzeń, oglądanie meczu</a:t>
            </a:r>
          </a:p>
          <a:p>
            <a:pPr>
              <a:spcAft>
                <a:spcPts val="544"/>
              </a:spcAft>
              <a:defRPr/>
            </a:pPr>
            <a:endParaRPr lang="en-AU" sz="20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1EE7EE-008F-5A17-496A-00F3BB28B38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85304" y="1142888"/>
            <a:ext cx="3796456" cy="2653313"/>
          </a:xfrm>
        </p:spPr>
        <p:txBody>
          <a:bodyPr/>
          <a:lstStyle/>
          <a:p>
            <a:pPr>
              <a:defRPr/>
            </a:pPr>
            <a:r>
              <a:rPr lang="pl-PL" dirty="0">
                <a:highlight>
                  <a:srgbClr val="FFFF00"/>
                </a:highlight>
              </a:rPr>
              <a:t>Produkty: </a:t>
            </a:r>
          </a:p>
          <a:p>
            <a:pPr>
              <a:spcAft>
                <a:spcPts val="544"/>
              </a:spcAft>
              <a:defRPr/>
            </a:pPr>
            <a:endParaRPr lang="pl-PL" sz="2000" dirty="0"/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Indyk, dynia, żurawina,</a:t>
            </a:r>
            <a:r>
              <a:rPr lang="en-AU" sz="2000" dirty="0"/>
              <a:t> </a:t>
            </a:r>
            <a:r>
              <a:rPr lang="pl-PL" sz="2000" dirty="0"/>
              <a:t>dziczyzna, ryba </a:t>
            </a:r>
            <a:endParaRPr lang="en-AU" sz="2000" dirty="0"/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Mecz futbolowy</a:t>
            </a:r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Niespodzianki/ życzenia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E8F0613-9B0A-6ED4-E9DF-CD1EB9A4BBF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326362" y="3717033"/>
            <a:ext cx="4336567" cy="2867007"/>
          </a:xfrm>
        </p:spPr>
        <p:txBody>
          <a:bodyPr/>
          <a:lstStyle/>
          <a:p>
            <a:pPr>
              <a:defRPr/>
            </a:pPr>
            <a:r>
              <a:rPr lang="en-AU" sz="2540" dirty="0" err="1">
                <a:highlight>
                  <a:srgbClr val="FFFF00"/>
                </a:highlight>
              </a:rPr>
              <a:t>Perspe</a:t>
            </a:r>
            <a:r>
              <a:rPr lang="pl-PL" sz="2540" dirty="0" err="1">
                <a:highlight>
                  <a:srgbClr val="FFFF00"/>
                </a:highlight>
              </a:rPr>
              <a:t>ktywy</a:t>
            </a:r>
            <a:r>
              <a:rPr lang="en-AU" sz="2540" dirty="0">
                <a:highlight>
                  <a:srgbClr val="FFFF00"/>
                </a:highlight>
              </a:rPr>
              <a:t>:</a:t>
            </a:r>
          </a:p>
          <a:p>
            <a:pPr>
              <a:defRPr/>
            </a:pPr>
            <a:r>
              <a:rPr lang="pl-PL" sz="1800" dirty="0"/>
              <a:t>Wspominanie historii: spotkanie Pielgrzymów z Indianami (</a:t>
            </a:r>
            <a:r>
              <a:rPr lang="pl-PL" sz="1800" dirty="0" err="1"/>
              <a:t>Wampanoag</a:t>
            </a:r>
            <a:r>
              <a:rPr lang="pl-PL" sz="1800" dirty="0"/>
              <a:t>)</a:t>
            </a:r>
          </a:p>
          <a:p>
            <a:pPr>
              <a:defRPr/>
            </a:pPr>
            <a:r>
              <a:rPr lang="pl-PL" sz="1800" dirty="0"/>
              <a:t>Podziękowanie Bogu za przetrwanie zimy</a:t>
            </a:r>
          </a:p>
          <a:p>
            <a:pPr>
              <a:defRPr/>
            </a:pPr>
            <a:r>
              <a:rPr lang="pl-PL" sz="1800" dirty="0"/>
              <a:t>Podziękowanie Indianom </a:t>
            </a:r>
          </a:p>
          <a:p>
            <a:pPr>
              <a:defRPr/>
            </a:pPr>
            <a:r>
              <a:rPr lang="pl-PL" sz="1800" dirty="0"/>
              <a:t>Wzmacnianie wspólnej  tożsamości</a:t>
            </a:r>
          </a:p>
          <a:p>
            <a:pPr>
              <a:defRPr/>
            </a:pPr>
            <a:r>
              <a:rPr lang="pl-PL" sz="1800" dirty="0"/>
              <a:t>Wspominanie zagłady Indian </a:t>
            </a:r>
          </a:p>
          <a:p>
            <a:pPr>
              <a:defRPr/>
            </a:pPr>
            <a:endParaRPr lang="pl-PL" sz="1800" dirty="0"/>
          </a:p>
          <a:p>
            <a:pPr>
              <a:defRPr/>
            </a:pPr>
            <a:endParaRPr lang="pl-PL" sz="1800" dirty="0"/>
          </a:p>
          <a:p>
            <a:pPr>
              <a:defRPr/>
            </a:pPr>
            <a:endParaRPr lang="en-AU" sz="254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F28CA4F-8F49-EE17-BF53-52D6CF8102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8240" y="3934441"/>
            <a:ext cx="4043521" cy="2564482"/>
          </a:xfrm>
        </p:spPr>
        <p:txBody>
          <a:bodyPr/>
          <a:lstStyle/>
          <a:p>
            <a:pPr>
              <a:spcAft>
                <a:spcPts val="544"/>
              </a:spcAft>
              <a:defRPr/>
            </a:pPr>
            <a:r>
              <a:rPr lang="pl-PL" sz="2540" dirty="0">
                <a:highlight>
                  <a:srgbClr val="FFFF00"/>
                </a:highlight>
              </a:rPr>
              <a:t>Społeczności </a:t>
            </a:r>
            <a:r>
              <a:rPr lang="en-AU" sz="2540" dirty="0">
                <a:highlight>
                  <a:srgbClr val="FFFF00"/>
                </a:highlight>
              </a:rPr>
              <a:t>: </a:t>
            </a:r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Rodziny, przyjaciele </a:t>
            </a:r>
          </a:p>
          <a:p>
            <a:pPr>
              <a:spcAft>
                <a:spcPts val="544"/>
              </a:spcAft>
              <a:defRPr/>
            </a:pPr>
            <a:r>
              <a:rPr lang="pl-PL" sz="2000" dirty="0"/>
              <a:t>Indianie/rdzenna ludność Północnej Ameryki  </a:t>
            </a:r>
          </a:p>
          <a:p>
            <a:pPr>
              <a:spcAft>
                <a:spcPts val="544"/>
              </a:spcAft>
              <a:defRPr/>
            </a:pPr>
            <a:endParaRPr lang="en-AU" sz="254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EE79EB-8593-1362-74E9-2C8CF25F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57200"/>
            <a:ext cx="2608213" cy="1600200"/>
          </a:xfrm>
        </p:spPr>
        <p:txBody>
          <a:bodyPr/>
          <a:lstStyle/>
          <a:p>
            <a:r>
              <a:rPr lang="pl-PL" dirty="0"/>
              <a:t> Północna IRLANDIA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5BC086-77CA-464C-0691-4B636553C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705242"/>
            <a:ext cx="4629150" cy="343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A1A31E-1158-854E-5797-ED5A2DD4A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552" y="1988840"/>
            <a:ext cx="2949575" cy="3811588"/>
          </a:xfrm>
        </p:spPr>
        <p:txBody>
          <a:bodyPr/>
          <a:lstStyle/>
          <a:p>
            <a:r>
              <a:rPr lang="pl-PL" dirty="0"/>
              <a:t>Kierunek</a:t>
            </a:r>
          </a:p>
          <a:p>
            <a:endParaRPr lang="pl-PL" dirty="0"/>
          </a:p>
          <a:p>
            <a:r>
              <a:rPr lang="pl-PL" sz="3200" b="1" dirty="0"/>
              <a:t>Produkty:</a:t>
            </a:r>
          </a:p>
          <a:p>
            <a:r>
              <a:rPr lang="pl-PL" sz="3200" dirty="0"/>
              <a:t>Mapy </a:t>
            </a:r>
          </a:p>
          <a:p>
            <a:r>
              <a:rPr lang="pl-PL" sz="3200" dirty="0"/>
              <a:t>Symbole narodowe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8A055-FBF9-5A6F-1FE9-2E837CEC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14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64396410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>
            <a:extLst>
              <a:ext uri="{FF2B5EF4-FFF2-40B4-BE49-F238E27FC236}">
                <a16:creationId xmlns:a16="http://schemas.microsoft.com/office/drawing/2014/main" id="{21B5AEFE-FD95-9A6E-DC7C-ECA2592AB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561" y="360"/>
            <a:ext cx="5725855" cy="134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/>
          <a:lstStyle>
            <a:lvl1pPr>
              <a:spcAft>
                <a:spcPts val="1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2pPr>
            <a:lvl3pPr>
              <a:spcBef>
                <a:spcPts val="6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9pPr>
          </a:lstStyle>
          <a:p>
            <a:pPr defTabSz="407526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3991" dirty="0">
                <a:latin typeface="Tahoma" panose="020B0604030504040204" pitchFamily="34" charset="0"/>
                <a:ea typeface="Microsoft YaHei" panose="020B0503020204020204" pitchFamily="34" charset="-122"/>
              </a:rPr>
              <a:t>Irlandia Północna </a:t>
            </a:r>
          </a:p>
        </p:txBody>
      </p:sp>
      <p:sp>
        <p:nvSpPr>
          <p:cNvPr id="57347" name="Text Box 2">
            <a:extLst>
              <a:ext uri="{FF2B5EF4-FFF2-40B4-BE49-F238E27FC236}">
                <a16:creationId xmlns:a16="http://schemas.microsoft.com/office/drawing/2014/main" id="{D5DE24AC-6CD6-8D7E-1EED-E4DC392A3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29321"/>
            <a:ext cx="3886560" cy="324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>
            <a:spAutoFit/>
          </a:bodyPr>
          <a:lstStyle>
            <a:lvl1pPr>
              <a:spcAft>
                <a:spcPts val="1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2pPr>
            <a:lvl3pPr>
              <a:spcBef>
                <a:spcPts val="6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9pPr>
          </a:lstStyle>
          <a:p>
            <a:pPr defTabSz="407526" eaLnBrk="1" hangingPunct="1">
              <a:lnSpc>
                <a:spcPct val="100000"/>
              </a:lnSpc>
              <a:spcBef>
                <a:spcPts val="102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powierzchnia: 14,1</a:t>
            </a:r>
            <a:r>
              <a:rPr lang="pl-PL" altLang="en-US" sz="1633" dirty="0">
                <a:ea typeface="Microsoft YaHei" panose="020B0503020204020204" pitchFamily="34" charset="-122"/>
              </a:rPr>
              <a:t>30</a:t>
            </a: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 km</a:t>
            </a: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²</a:t>
            </a:r>
          </a:p>
          <a:p>
            <a:pPr defTabSz="407526" eaLnBrk="1" hangingPunct="1">
              <a:lnSpc>
                <a:spcPct val="100000"/>
              </a:lnSpc>
              <a:spcBef>
                <a:spcPts val="102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ludność (20</a:t>
            </a:r>
            <a:r>
              <a:rPr lang="en-US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2</a:t>
            </a: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1): 1,8</a:t>
            </a:r>
            <a:r>
              <a:rPr lang="pl-PL" altLang="en-US" sz="1633" dirty="0">
                <a:ea typeface="Microsoft YaHei" panose="020B0503020204020204" pitchFamily="34" charset="-122"/>
              </a:rPr>
              <a:t>7</a:t>
            </a: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 m </a:t>
            </a:r>
          </a:p>
          <a:p>
            <a:pPr defTabSz="407526" eaLnBrk="1" hangingPunct="1">
              <a:lnSpc>
                <a:spcPct val="100000"/>
              </a:lnSpc>
              <a:spcBef>
                <a:spcPts val="102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stolica: Belfast</a:t>
            </a:r>
          </a:p>
          <a:p>
            <a:pPr defTabSz="407526" eaLnBrk="1" hangingPunct="1">
              <a:lnSpc>
                <a:spcPct val="100000"/>
              </a:lnSpc>
              <a:spcBef>
                <a:spcPts val="102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rząd: Zgromadzenie Irlandii Północnej, Belfast and Parlament Wlk. Bryt. London</a:t>
            </a:r>
          </a:p>
          <a:p>
            <a:pPr defTabSz="407526" eaLnBrk="1" hangingPunct="1">
              <a:lnSpc>
                <a:spcPct val="100000"/>
              </a:lnSpc>
              <a:spcBef>
                <a:spcPts val="102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języki: angielski, gaelicki</a:t>
            </a:r>
          </a:p>
          <a:p>
            <a:pPr defTabSz="407526" eaLnBrk="1" hangingPunct="1">
              <a:lnSpc>
                <a:spcPct val="100000"/>
              </a:lnSpc>
              <a:spcBef>
                <a:spcPts val="102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patron: St. Patrick</a:t>
            </a:r>
          </a:p>
          <a:p>
            <a:pPr defTabSz="407526" eaLnBrk="1" hangingPunct="1">
              <a:lnSpc>
                <a:spcPct val="100000"/>
              </a:lnSpc>
              <a:spcBef>
                <a:spcPts val="102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święto narodowe: 17 Marzec </a:t>
            </a:r>
          </a:p>
          <a:p>
            <a:pPr defTabSz="407526" eaLnBrk="1" hangingPunct="1">
              <a:lnSpc>
                <a:spcPct val="100000"/>
              </a:lnSpc>
              <a:spcBef>
                <a:spcPts val="1020"/>
              </a:spcBef>
              <a:spcAft>
                <a:spcPct val="0"/>
              </a:spcAft>
              <a:buClr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pl-PL" altLang="en-US" sz="1633" dirty="0">
                <a:latin typeface="Tahoma" panose="020B0604030504040204" pitchFamily="34" charset="0"/>
                <a:ea typeface="Microsoft YaHei" panose="020B0503020204020204" pitchFamily="34" charset="-122"/>
              </a:rPr>
              <a:t>symbol:            koniczyna</a:t>
            </a:r>
          </a:p>
        </p:txBody>
      </p:sp>
      <p:pic>
        <p:nvPicPr>
          <p:cNvPr id="57348" name="Picture 3">
            <a:extLst>
              <a:ext uri="{FF2B5EF4-FFF2-40B4-BE49-F238E27FC236}">
                <a16:creationId xmlns:a16="http://schemas.microsoft.com/office/drawing/2014/main" id="{BB401B90-E0B4-C163-E8A0-B5D3D253D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1" y="4114441"/>
            <a:ext cx="2324160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49" name="Freeform 4">
            <a:extLst>
              <a:ext uri="{FF2B5EF4-FFF2-40B4-BE49-F238E27FC236}">
                <a16:creationId xmlns:a16="http://schemas.microsoft.com/office/drawing/2014/main" id="{12E7CD43-FFE2-C935-808C-77EAFF647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6880" y="4190760"/>
            <a:ext cx="852480" cy="85248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07526">
              <a:lnSpc>
                <a:spcPct val="100000"/>
              </a:lnSpc>
              <a:spcBef>
                <a:spcPct val="0"/>
              </a:spcBef>
              <a:buNone/>
            </a:pPr>
            <a:endParaRPr lang="pl-PL" sz="1633">
              <a:solidFill>
                <a:srgbClr val="FFFFFF"/>
              </a:solidFill>
              <a:ea typeface="Microsoft YaHei" panose="020B0503020204020204" pitchFamily="34" charset="-122"/>
              <a:cs typeface="Mangal"/>
            </a:endParaRPr>
          </a:p>
        </p:txBody>
      </p:sp>
      <p:pic>
        <p:nvPicPr>
          <p:cNvPr id="57350" name="Picture 5">
            <a:extLst>
              <a:ext uri="{FF2B5EF4-FFF2-40B4-BE49-F238E27FC236}">
                <a16:creationId xmlns:a16="http://schemas.microsoft.com/office/drawing/2014/main" id="{FC1B293F-75DF-C71E-2B35-A6555B74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29" y="2204864"/>
            <a:ext cx="5627520" cy="42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ABC59A-4A63-4513-644C-840606662C45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dirty="0"/>
              <a:t>Irlandia jako miejsce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0885C-E1A2-9246-6A21-2242A3DF8ABC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0A03BD-034E-304A-0D6A-94050AB85A4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857230" y="4149080"/>
            <a:ext cx="2161167" cy="219233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D3F263-E4DB-9E2D-0213-B3ED8B7D54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24128" y="4018125"/>
            <a:ext cx="3290563" cy="21923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07A5C-C0CB-E619-AD2B-04C09F27523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A6E4109-8B98-4ADC-9972-6A7A4C947BD8}" type="slidenum">
              <a:rPr lang="en-GB" altLang="pl-PL" smtClean="0"/>
              <a:pPr/>
              <a:t>16</a:t>
            </a:fld>
            <a:endParaRPr lang="en-GB" altLang="pl-PL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2730C57D-E81B-26CF-24EE-72AC8312301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00" y="1716204"/>
            <a:ext cx="2002971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5" name="Group 2">
            <a:extLst>
              <a:ext uri="{FF2B5EF4-FFF2-40B4-BE49-F238E27FC236}">
                <a16:creationId xmlns:a16="http://schemas.microsoft.com/office/drawing/2014/main" id="{F230749B-F9C3-98D5-CE76-4D28FA6E9651}"/>
              </a:ext>
            </a:extLst>
          </p:cNvPr>
          <p:cNvGrpSpPr>
            <a:grpSpLocks/>
          </p:cNvGrpSpPr>
          <p:nvPr/>
        </p:nvGrpSpPr>
        <p:grpSpPr bwMode="auto">
          <a:xfrm>
            <a:off x="5358320" y="1385368"/>
            <a:ext cx="2448272" cy="2626644"/>
            <a:chOff x="424" y="1330"/>
            <a:chExt cx="2186" cy="2851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B644E92E-39D6-184B-CA5B-72BEF4FEA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330"/>
              <a:ext cx="2186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471C4809-2620-6611-6E3D-67AE841BC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" y="1330"/>
              <a:ext cx="2186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l-PL" altLang="en-US"/>
            </a:p>
          </p:txBody>
        </p:sp>
      </p:grpSp>
      <p:pic>
        <p:nvPicPr>
          <p:cNvPr id="18" name="Picture 3">
            <a:extLst>
              <a:ext uri="{FF2B5EF4-FFF2-40B4-BE49-F238E27FC236}">
                <a16:creationId xmlns:a16="http://schemas.microsoft.com/office/drawing/2014/main" id="{D5AED11E-9148-5B3B-768C-962625E4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099" y="4237490"/>
            <a:ext cx="3096281" cy="203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8818" name="Picture 2" descr="UK Map | Maps of United Kingdom">
            <a:extLst>
              <a:ext uri="{FF2B5EF4-FFF2-40B4-BE49-F238E27FC236}">
                <a16:creationId xmlns:a16="http://schemas.microsoft.com/office/drawing/2014/main" id="{B726E100-FE2E-01EA-D31E-2A0E007A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171" y="1677657"/>
            <a:ext cx="1944216" cy="22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D94407D-638E-D3C2-EC4A-BBD3D9612FE2}"/>
                  </a:ext>
                </a:extLst>
              </p14:cNvPr>
              <p14:cNvContentPartPr/>
              <p14:nvPr/>
            </p14:nvContentPartPr>
            <p14:xfrm>
              <a:off x="2163440" y="4622160"/>
              <a:ext cx="80280" cy="3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xmlns="" id="{3D94407D-638E-D3C2-EC4A-BBD3D9612FE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09800" y="4514160"/>
                <a:ext cx="187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BC5D68A-BA00-4BE7-75DC-3658D638F40C}"/>
                  </a:ext>
                </a:extLst>
              </p14:cNvPr>
              <p14:cNvContentPartPr/>
              <p14:nvPr/>
            </p14:nvContentPartPr>
            <p14:xfrm>
              <a:off x="2499320" y="5449080"/>
              <a:ext cx="8388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xmlns="" id="{1BC5D68A-BA00-4BE7-75DC-3658D638F40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45320" y="5341440"/>
                <a:ext cx="191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2D15EDE-6C36-152D-0058-B3B75476B492}"/>
                  </a:ext>
                </a:extLst>
              </p14:cNvPr>
              <p14:cNvContentPartPr/>
              <p14:nvPr/>
            </p14:nvContentPartPr>
            <p14:xfrm>
              <a:off x="2590400" y="544512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xmlns="" id="{12D15EDE-6C36-152D-0058-B3B75476B49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36400" y="533748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249423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56EB0184-5F7E-69CE-06D2-06243B5D6B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5536" y="548680"/>
          <a:ext cx="8627867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2F72-B9EE-ED20-61F9-B1AE86DD2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498FA4-76B7-D810-15EC-1D7EE8B18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000" y="1412776"/>
            <a:ext cx="3536334" cy="2235259"/>
          </a:xfrm>
          <a:prstGeom prst="rect">
            <a:avLst/>
          </a:prstGeom>
        </p:spPr>
      </p:pic>
      <p:pic>
        <p:nvPicPr>
          <p:cNvPr id="444418" name="Picture 2" descr="Good Friday Agreement — AOH Florida State Board">
            <a:extLst>
              <a:ext uri="{FF2B5EF4-FFF2-40B4-BE49-F238E27FC236}">
                <a16:creationId xmlns:a16="http://schemas.microsoft.com/office/drawing/2014/main" id="{0B8BF95D-5256-0CCC-8D19-A4F47589F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587" y="1260195"/>
            <a:ext cx="2093560" cy="278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20" name="Picture 4" descr="Ireland: Bloody Sunday – fifty years on | Ireland | Europe">
            <a:extLst>
              <a:ext uri="{FF2B5EF4-FFF2-40B4-BE49-F238E27FC236}">
                <a16:creationId xmlns:a16="http://schemas.microsoft.com/office/drawing/2014/main" id="{487A62C2-82AA-0DC4-F1B7-121E7794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98" y="3743782"/>
            <a:ext cx="3933259" cy="30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22" name="Picture 6" descr="Why Brexit Is Still Fueling Irish Border Tension: QuickTake - Bloomberg">
            <a:extLst>
              <a:ext uri="{FF2B5EF4-FFF2-40B4-BE49-F238E27FC236}">
                <a16:creationId xmlns:a16="http://schemas.microsoft.com/office/drawing/2014/main" id="{871C31F2-45D5-E157-3E71-181885D3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3" y="4136619"/>
            <a:ext cx="2801236" cy="158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97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1">
            <a:extLst>
              <a:ext uri="{FF2B5EF4-FFF2-40B4-BE49-F238E27FC236}">
                <a16:creationId xmlns:a16="http://schemas.microsoft.com/office/drawing/2014/main" id="{4542BF03-0E35-A9B9-A3E1-0F7D49C7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1" y="275401"/>
            <a:ext cx="8229600" cy="114336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 anchor="ctr" anchorCtr="1"/>
          <a:lstStyle>
            <a:lvl1pPr>
              <a:spcAft>
                <a:spcPts val="1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2pPr>
            <a:lvl3pPr>
              <a:spcBef>
                <a:spcPts val="6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pl-PL" altLang="en-US" sz="3991" dirty="0">
                <a:latin typeface="Calibri" panose="020F0502020204030204" pitchFamily="34" charset="0"/>
              </a:rPr>
              <a:t>Q</a:t>
            </a:r>
            <a:r>
              <a:rPr lang="en-US" altLang="en-US" sz="3991" dirty="0" err="1">
                <a:latin typeface="Calibri" panose="020F0502020204030204" pitchFamily="34" charset="0"/>
              </a:rPr>
              <a:t>uiz</a:t>
            </a:r>
            <a:r>
              <a:rPr lang="en-US" altLang="en-US" sz="3991" dirty="0">
                <a:latin typeface="Calibri" panose="020F0502020204030204" pitchFamily="34" charset="0"/>
              </a:rPr>
              <a:t>: </a:t>
            </a:r>
            <a:r>
              <a:rPr lang="pl-PL" altLang="en-US" sz="3991" dirty="0" err="1">
                <a:latin typeface="Calibri" panose="020F0502020204030204" pitchFamily="34" charset="0"/>
              </a:rPr>
              <a:t>Choose</a:t>
            </a:r>
            <a:r>
              <a:rPr lang="pl-PL" altLang="en-US" sz="3991" dirty="0">
                <a:latin typeface="Calibri" panose="020F0502020204030204" pitchFamily="34" charset="0"/>
              </a:rPr>
              <a:t> the </a:t>
            </a:r>
            <a:r>
              <a:rPr lang="pl-PL" altLang="en-US" sz="3991" dirty="0" err="1">
                <a:latin typeface="Calibri" panose="020F0502020204030204" pitchFamily="34" charset="0"/>
              </a:rPr>
              <a:t>odd</a:t>
            </a:r>
            <a:r>
              <a:rPr lang="pl-PL" altLang="en-US" sz="3991" dirty="0">
                <a:latin typeface="Calibri" panose="020F0502020204030204" pitchFamily="34" charset="0"/>
              </a:rPr>
              <a:t> one out:</a:t>
            </a:r>
          </a:p>
        </p:txBody>
      </p:sp>
      <p:sp>
        <p:nvSpPr>
          <p:cNvPr id="124931" name="AutoShape 2">
            <a:extLst>
              <a:ext uri="{FF2B5EF4-FFF2-40B4-BE49-F238E27FC236}">
                <a16:creationId xmlns:a16="http://schemas.microsoft.com/office/drawing/2014/main" id="{5A401DB7-0103-1217-2B6B-A0CE20B47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1" y="1600201"/>
            <a:ext cx="8295840" cy="4636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2452" rIns="81638" bIns="42452"/>
          <a:lstStyle>
            <a:lvl1pPr>
              <a:spcAft>
                <a:spcPts val="1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2pPr>
            <a:lvl3pPr>
              <a:spcBef>
                <a:spcPts val="6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9pPr>
          </a:lstStyle>
          <a:p>
            <a:pPr eaLnBrk="1" hangingPunct="1">
              <a:spcBef>
                <a:spcPts val="726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en-US" sz="2903" dirty="0">
                <a:latin typeface="Calibri" panose="020F0502020204030204" pitchFamily="34" charset="0"/>
              </a:rPr>
              <a:t>A.  The </a:t>
            </a:r>
            <a:r>
              <a:rPr lang="pl-PL" altLang="en-US" sz="2903" dirty="0" err="1">
                <a:latin typeface="Calibri" panose="020F0502020204030204" pitchFamily="34" charset="0"/>
              </a:rPr>
              <a:t>Troubles</a:t>
            </a:r>
            <a:r>
              <a:rPr lang="pl-PL" altLang="en-US" sz="2903" dirty="0">
                <a:latin typeface="Calibri" panose="020F0502020204030204" pitchFamily="34" charset="0"/>
              </a:rPr>
              <a:t>  B. IRA  C.  </a:t>
            </a:r>
            <a:r>
              <a:rPr lang="pl-PL" altLang="en-US" sz="2903" dirty="0" err="1">
                <a:latin typeface="Calibri" panose="020F0502020204030204" pitchFamily="34" charset="0"/>
              </a:rPr>
              <a:t>Sunday</a:t>
            </a:r>
            <a:r>
              <a:rPr lang="pl-PL" altLang="en-US" sz="2903" dirty="0">
                <a:latin typeface="Calibri" panose="020F0502020204030204" pitchFamily="34" charset="0"/>
              </a:rPr>
              <a:t>   D. 1972</a:t>
            </a: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ClrTx/>
              <a:buNone/>
            </a:pPr>
            <a:endParaRPr lang="pl-PL" altLang="en-US" sz="2903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en-US" sz="2903" dirty="0">
                <a:latin typeface="Calibri" panose="020F0502020204030204" pitchFamily="34" charset="0"/>
              </a:rPr>
              <a:t>A. The </a:t>
            </a:r>
            <a:r>
              <a:rPr lang="pl-PL" altLang="en-US" sz="2903" dirty="0" err="1">
                <a:latin typeface="Calibri" panose="020F0502020204030204" pitchFamily="34" charset="0"/>
              </a:rPr>
              <a:t>Hebrides</a:t>
            </a:r>
            <a:r>
              <a:rPr lang="pl-PL" altLang="en-US" sz="2903" dirty="0">
                <a:latin typeface="Calibri" panose="020F0502020204030204" pitchFamily="34" charset="0"/>
              </a:rPr>
              <a:t>	B. The </a:t>
            </a:r>
            <a:r>
              <a:rPr lang="pl-PL" altLang="en-US" sz="2903" dirty="0" err="1">
                <a:latin typeface="Calibri" panose="020F0502020204030204" pitchFamily="34" charset="0"/>
              </a:rPr>
              <a:t>Mourne</a:t>
            </a:r>
            <a:r>
              <a:rPr lang="pl-PL" altLang="en-US" sz="2903" dirty="0">
                <a:latin typeface="Calibri" panose="020F0502020204030204" pitchFamily="34" charset="0"/>
              </a:rPr>
              <a:t>  </a:t>
            </a: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en-US" sz="2903" dirty="0">
                <a:latin typeface="Calibri" panose="020F0502020204030204" pitchFamily="34" charset="0"/>
              </a:rPr>
              <a:t>C. The </a:t>
            </a:r>
            <a:r>
              <a:rPr lang="pl-PL" altLang="en-US" sz="2903" dirty="0" err="1">
                <a:latin typeface="Calibri" panose="020F0502020204030204" pitchFamily="34" charset="0"/>
              </a:rPr>
              <a:t>Antrim</a:t>
            </a:r>
            <a:r>
              <a:rPr lang="pl-PL" altLang="en-US" sz="2903" dirty="0">
                <a:latin typeface="Calibri" panose="020F0502020204030204" pitchFamily="34" charset="0"/>
              </a:rPr>
              <a:t>       		D. The </a:t>
            </a:r>
            <a:r>
              <a:rPr lang="pl-PL" altLang="en-US" sz="2903" dirty="0" err="1">
                <a:latin typeface="Calibri" panose="020F0502020204030204" pitchFamily="34" charset="0"/>
              </a:rPr>
              <a:t>Sperrin</a:t>
            </a:r>
            <a:endParaRPr lang="pl-PL" altLang="en-US" sz="2903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pl-PL" altLang="en-US" sz="2903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en-US" sz="2903" u="sng" dirty="0">
                <a:latin typeface="Calibri" panose="020F0502020204030204" pitchFamily="34" charset="0"/>
              </a:rPr>
              <a:t>Loch </a:t>
            </a:r>
            <a:r>
              <a:rPr lang="pl-PL" altLang="en-US" sz="2903" u="sng" dirty="0" err="1">
                <a:latin typeface="Calibri" panose="020F0502020204030204" pitchFamily="34" charset="0"/>
              </a:rPr>
              <a:t>Neagh</a:t>
            </a:r>
            <a:r>
              <a:rPr lang="pl-PL" altLang="en-US" sz="2903" u="sng" dirty="0">
                <a:latin typeface="Calibri" panose="020F0502020204030204" pitchFamily="34" charset="0"/>
              </a:rPr>
              <a:t> </a:t>
            </a:r>
            <a:r>
              <a:rPr lang="pl-PL" altLang="en-US" sz="2903" dirty="0" err="1">
                <a:latin typeface="Calibri" panose="020F0502020204030204" pitchFamily="34" charset="0"/>
              </a:rPr>
              <a:t>is</a:t>
            </a:r>
            <a:r>
              <a:rPr lang="pl-PL" altLang="en-US" sz="2903" dirty="0">
                <a:latin typeface="Calibri" panose="020F0502020204030204" pitchFamily="34" charset="0"/>
              </a:rPr>
              <a:t> ____ in </a:t>
            </a:r>
            <a:r>
              <a:rPr lang="pl-PL" altLang="en-US" sz="2903" dirty="0" err="1">
                <a:latin typeface="Calibri" panose="020F0502020204030204" pitchFamily="34" charset="0"/>
              </a:rPr>
              <a:t>area</a:t>
            </a:r>
            <a:r>
              <a:rPr lang="pl-PL" altLang="en-US" sz="2903" dirty="0">
                <a:latin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ClrTx/>
              <a:buNone/>
            </a:pPr>
            <a:r>
              <a:rPr lang="pl-PL" altLang="en-US" sz="2903" dirty="0">
                <a:latin typeface="Calibri" panose="020F0502020204030204" pitchFamily="34" charset="0"/>
              </a:rPr>
              <a:t>A. 392 	          B. 400            C. 350 	</a:t>
            </a:r>
            <a:r>
              <a:rPr lang="pl-PL" altLang="en-US" sz="2903" dirty="0"/>
              <a:t>        </a:t>
            </a:r>
            <a:r>
              <a:rPr lang="pl-PL" altLang="en-US" sz="2903" dirty="0">
                <a:latin typeface="Calibri" panose="020F0502020204030204" pitchFamily="34" charset="0"/>
              </a:rPr>
              <a:t>D. 329</a:t>
            </a: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ClrTx/>
              <a:buNone/>
            </a:pPr>
            <a:endParaRPr lang="pl-PL" altLang="en-US" sz="2903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ClrTx/>
              <a:buNone/>
            </a:pPr>
            <a:r>
              <a:rPr lang="pl-PL" altLang="en-US" sz="2903" dirty="0">
                <a:latin typeface="Calibri" panose="020F0502020204030204" pitchFamily="34" charset="0"/>
              </a:rPr>
              <a:t>A. J. Joyce   B. Samuel Beckett   C. John Keats  D. W. B. Yeats</a:t>
            </a:r>
          </a:p>
          <a:p>
            <a:pPr eaLnBrk="1" hangingPunct="1">
              <a:spcBef>
                <a:spcPts val="726"/>
              </a:spcBef>
              <a:spcAft>
                <a:spcPct val="0"/>
              </a:spcAft>
              <a:buClrTx/>
              <a:buNone/>
            </a:pPr>
            <a:endParaRPr lang="pl-PL" altLang="en-US" sz="2903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09B6-AE9D-6F5B-69A5-6124EBFEB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Zarys wystąpienia</a:t>
            </a:r>
            <a:br>
              <a:rPr lang="pl-PL" dirty="0"/>
            </a:br>
            <a:endParaRPr lang="pl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3A5C0-3BC5-58DF-B182-51B82452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8047806" cy="4486275"/>
          </a:xfr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pl-PL" sz="2400" b="1" dirty="0"/>
              <a:t>Zasada trójkąta retoryki Arystotelesa </a:t>
            </a:r>
            <a:r>
              <a:rPr lang="pl-PL" sz="2400" dirty="0"/>
              <a:t>– </a:t>
            </a:r>
          </a:p>
          <a:p>
            <a:r>
              <a:rPr lang="pl-PL" sz="2400" b="1" dirty="0"/>
              <a:t>Mówca - Słuchacze-Przesłanie- Kontekst- Cel </a:t>
            </a:r>
          </a:p>
          <a:p>
            <a:r>
              <a:rPr lang="pl-PL" sz="2400" b="1" dirty="0"/>
              <a:t>Definicje kultury</a:t>
            </a:r>
          </a:p>
          <a:p>
            <a:r>
              <a:rPr lang="pl-PL" sz="2400" b="1" dirty="0"/>
              <a:t>Kierunek </a:t>
            </a:r>
            <a:r>
              <a:rPr lang="pl-PL" sz="2400" b="1" dirty="0">
                <a:sym typeface="Wingdings" panose="05000000000000000000" pitchFamily="2" charset="2"/>
              </a:rPr>
              <a:t> Produkty </a:t>
            </a:r>
            <a:r>
              <a:rPr lang="pl-PL" sz="2400" b="1" dirty="0" err="1">
                <a:sym typeface="Wingdings" panose="05000000000000000000" pitchFamily="2" charset="2"/>
              </a:rPr>
              <a:t>PraktykiPoglądy</a:t>
            </a:r>
            <a:endParaRPr lang="pl-PL" sz="2400" b="1" dirty="0">
              <a:sym typeface="Wingdings" panose="05000000000000000000" pitchFamily="2" charset="2"/>
            </a:endParaRPr>
          </a:p>
          <a:p>
            <a:r>
              <a:rPr lang="pl-PL" sz="2400" b="1" dirty="0">
                <a:sym typeface="Wingdings" panose="05000000000000000000" pitchFamily="2" charset="2"/>
              </a:rPr>
              <a:t>Kierunek   </a:t>
            </a:r>
            <a:r>
              <a:rPr lang="pl-PL" sz="2400" b="1" dirty="0" err="1">
                <a:sym typeface="Wingdings" panose="05000000000000000000" pitchFamily="2" charset="2"/>
              </a:rPr>
              <a:t>Filmy</a:t>
            </a:r>
            <a:r>
              <a:rPr lang="pl-PL" sz="2400" dirty="0" err="1">
                <a:sym typeface="Wingdings" panose="05000000000000000000" pitchFamily="2" charset="2"/>
              </a:rPr>
              <a:t></a:t>
            </a:r>
            <a:r>
              <a:rPr lang="pl-PL" sz="2400" b="1" dirty="0" err="1">
                <a:sym typeface="Wingdings" panose="05000000000000000000" pitchFamily="2" charset="2"/>
              </a:rPr>
              <a:t>Malarstwo</a:t>
            </a:r>
            <a:r>
              <a:rPr lang="pl-PL" sz="2400" dirty="0">
                <a:sym typeface="Wingdings" panose="05000000000000000000" pitchFamily="2" charset="2"/>
              </a:rPr>
              <a:t> </a:t>
            </a:r>
          </a:p>
          <a:p>
            <a:r>
              <a:rPr lang="pl-PL" sz="2400" b="1" dirty="0">
                <a:sym typeface="Wingdings" panose="05000000000000000000" pitchFamily="2" charset="2"/>
              </a:rPr>
              <a:t>Kierunek  podnoszenie świadomości kulturowej</a:t>
            </a:r>
          </a:p>
          <a:p>
            <a:r>
              <a:rPr lang="pl-PL" sz="2400" b="1" dirty="0">
                <a:sym typeface="Wingdings" panose="05000000000000000000" pitchFamily="2" charset="2"/>
              </a:rPr>
              <a:t>Podsumowanie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868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EE79EB-8593-1362-74E9-2C8CF25F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5BC086-77CA-464C-0691-4B636553C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705242"/>
            <a:ext cx="4629150" cy="343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A1A31E-1158-854E-5797-ED5A2DD4A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Kierunek</a:t>
            </a:r>
          </a:p>
          <a:p>
            <a:endParaRPr lang="pl-PL" dirty="0"/>
          </a:p>
          <a:p>
            <a:r>
              <a:rPr lang="pl-PL" sz="3200" dirty="0"/>
              <a:t>Filmy</a:t>
            </a:r>
          </a:p>
          <a:p>
            <a:r>
              <a:rPr lang="pl-PL" sz="3200" dirty="0"/>
              <a:t>jako produkty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8A055-FBF9-5A6F-1FE9-2E837CEC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20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6719984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A3BF-BF3F-4D46-CC9A-215F5E70D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filmy mogą być wykorzystywane w nauce języków obcych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D30DC-140D-F81B-3BBF-D4C3EF435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Nauka z filmem jest motywująca i przyjemna.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Film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daje kontekst wizualny (wspomaga, ułatwia naukę).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zapewnia różnorodność kulturową.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źródłem współczesnego języka - idiomy, porównania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pozwala polecić dobre tytuły uczniom.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55FD5-7482-0063-562D-12C4CEC73F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87981-4C71-4F12-B849-757D764A1086}" type="slidenum">
              <a:rPr kumimoji="0" lang="en-GB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569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DC27AF-5CB7-0D5C-CEB1-D293C4DB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Sposoby oglądania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6F2357-4576-28A6-E183-5E2168E69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7" y="1600200"/>
            <a:ext cx="8568952" cy="45259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1. Normalne oglądanie – dźwięk i video – pytania </a:t>
            </a:r>
          </a:p>
          <a:p>
            <a:pPr marL="0" indent="0">
              <a:buNone/>
            </a:pPr>
            <a:r>
              <a:rPr lang="pl-PL" dirty="0"/>
              <a:t>2. Bez głosu - widok włączony – </a:t>
            </a:r>
          </a:p>
          <a:p>
            <a:pPr marL="0" indent="0">
              <a:buNone/>
            </a:pPr>
            <a:r>
              <a:rPr lang="pl-PL" dirty="0"/>
              <a:t>3. Tylko dźwięk  – brak wizji  </a:t>
            </a:r>
          </a:p>
          <a:p>
            <a:pPr marL="0" indent="0">
              <a:buNone/>
            </a:pPr>
            <a:r>
              <a:rPr lang="pl-PL" dirty="0"/>
              <a:t>4. Zatrzymanie klatki – opisywanie i zgadywanie </a:t>
            </a:r>
          </a:p>
          <a:p>
            <a:pPr marL="0" indent="0">
              <a:buNone/>
            </a:pPr>
            <a:r>
              <a:rPr lang="pl-PL" dirty="0"/>
              <a:t>5. Oglądanie różnych uzupełniających się fragmentów filmów </a:t>
            </a:r>
          </a:p>
          <a:p>
            <a:pPr marL="0" indent="0">
              <a:buNone/>
            </a:pPr>
            <a:r>
              <a:rPr lang="pl-PL" dirty="0"/>
              <a:t>6. Jedna osoba jedynie słucha, a druga ogląda</a:t>
            </a:r>
          </a:p>
          <a:p>
            <a:pPr marL="0" indent="0">
              <a:buNone/>
            </a:pPr>
            <a:r>
              <a:rPr lang="pl-PL" dirty="0"/>
              <a:t>7. Odgadywanie wsteczne – znamy koniec, musimy zgadnąć, co się zdążyło wcześniej. 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3CF1F-A1C5-A040-E27F-D3A2F3C58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F5F88A-03D1-469E-A8C9-EFB92C7E1184}" type="slidenum">
              <a:rPr lang="en-GB" altLang="pl-PL" smtClean="0"/>
              <a:pPr/>
              <a:t>22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58937876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D68B-B7C3-4C02-992F-C9D96A8AC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W autobusie </a:t>
            </a:r>
            <a:br>
              <a:rPr lang="en-US" dirty="0"/>
            </a:br>
            <a:r>
              <a:rPr lang="en-US" dirty="0"/>
              <a:t>2. </a:t>
            </a:r>
            <a:r>
              <a:rPr lang="pl-PL" dirty="0">
                <a:highlight>
                  <a:srgbClr val="FFFF00"/>
                </a:highlight>
              </a:rPr>
              <a:t>Bez głosu </a:t>
            </a:r>
            <a:r>
              <a:rPr lang="en-US" dirty="0"/>
              <a:t>“Smoke Signals”</a:t>
            </a:r>
            <a:r>
              <a:rPr lang="pl-PL" dirty="0"/>
              <a:t> [Znaki dymne] (1998)</a:t>
            </a:r>
            <a:r>
              <a:rPr lang="en-US" dirty="0"/>
              <a:t> </a:t>
            </a:r>
            <a:r>
              <a:rPr lang="pl-PL" dirty="0"/>
              <a:t>reż. Chris Eyre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84726-F093-4E03-80B2-7626F3998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Dokąd jadą  główni bohaterowie (Wiktor i Tomasz)</a:t>
            </a:r>
            <a:r>
              <a:rPr lang="en-US" dirty="0"/>
              <a:t>?</a:t>
            </a:r>
          </a:p>
          <a:p>
            <a:r>
              <a:rPr lang="pl-PL" dirty="0"/>
              <a:t>Co zdarzyło się na początku tego odcinka podróży</a:t>
            </a:r>
            <a:r>
              <a:rPr lang="en-US" dirty="0"/>
              <a:t>?</a:t>
            </a:r>
          </a:p>
          <a:p>
            <a:r>
              <a:rPr lang="pl-PL" dirty="0"/>
              <a:t>Jaka jest ich reakcja na to zdarzenie</a:t>
            </a:r>
            <a:r>
              <a:rPr lang="en-US" dirty="0"/>
              <a:t>?</a:t>
            </a:r>
          </a:p>
          <a:p>
            <a:r>
              <a:rPr lang="pl-PL" dirty="0"/>
              <a:t>Jak na to zdarzenie reagują inni pasażerowie</a:t>
            </a:r>
            <a:r>
              <a:rPr lang="en-US" dirty="0"/>
              <a:t>?</a:t>
            </a:r>
          </a:p>
          <a:p>
            <a:r>
              <a:rPr lang="pl-PL" dirty="0"/>
              <a:t>Co robią Wiktor i Tomasz z tyłu autobusu?</a:t>
            </a:r>
            <a:endParaRPr lang="en-US" dirty="0"/>
          </a:p>
          <a:p>
            <a:r>
              <a:rPr lang="pl-PL" dirty="0"/>
              <a:t>Jak to możemy zinterpretować</a:t>
            </a:r>
            <a:r>
              <a:rPr lang="en-US" dirty="0"/>
              <a:t>? </a:t>
            </a:r>
          </a:p>
          <a:p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8852E-FA01-4A79-8D42-296D11D2D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461857"/>
            <a:ext cx="1872764" cy="18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765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94CA9-6C81-4D88-8D5D-1A4EAEC9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77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EE79EB-8593-1362-74E9-2C8CF25F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5BC086-77CA-464C-0691-4B636553C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705242"/>
            <a:ext cx="4629150" cy="343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A1A31E-1158-854E-5797-ED5A2DD4A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Kierunek</a:t>
            </a:r>
          </a:p>
          <a:p>
            <a:endParaRPr lang="pl-PL" dirty="0"/>
          </a:p>
          <a:p>
            <a:r>
              <a:rPr lang="pl-PL" sz="3200" dirty="0"/>
              <a:t>Malarstwo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8A055-FBF9-5A6F-1FE9-2E837CEC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25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11607135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F4AC-AA68-0163-86EC-732D5C08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wykorzystywać malarstwo na zajęciach z języka obcego?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24B17-ABEA-D853-0378-2D9FD9F72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5" y="1600201"/>
            <a:ext cx="7571185" cy="4133056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Sztuka uwzniośla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Sztuka jest łatwo dostępnym zasobem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Sztuka oferuje różnorodność na zajęciach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Sztuka jest autentyczna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Sztuka jest formą komunikacji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Sztuka może ilustrować różne problemy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Sztuka jest zabawą i może być zabawna.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BF6AD-2C3B-B45E-8998-5F5931DD42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26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05384678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414C1-DFFA-6228-228D-5F029FFF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Spodziewane problemy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A1F30-C4C9-2D6B-535A-1EC08CF79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9" y="1600200"/>
            <a:ext cx="7643192" cy="4525963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Studenci/uczniowie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znają się na sztuce (tak mówią).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 są nią zainteresowani (tak mówią).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 czują się swobodnie podczas dyskusji na tematy osobiste lub budzące kontrowersje.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06651-A0C4-3661-EEC9-98CFDBEEA0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27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60183267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A8EB-3BF6-8F65-1079-FC5E8373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a typeface="+mn-ea"/>
                <a:cs typeface="+mn-cs"/>
              </a:rPr>
              <a:t>Jakie rozwiązania? </a:t>
            </a:r>
            <a:br>
              <a:rPr lang="pl-PL" dirty="0"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B749F-F48A-8CF9-C898-B53F06D50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600200"/>
            <a:ext cx="7931225" cy="4781128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Nauczyciele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muszą wiedzieć, co uczniowie myślą o sztuce.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powinni wykorzystać jakieś źródła informacji, gdy chcą mówić o sztuce.  MY nie jesteśmy ekspertami!!!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mogą użyć różnych technik, aby spróbować wprowadzić sztukę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 zajęcia np.</a:t>
            </a:r>
            <a:r>
              <a:rPr lang="pl-PL" sz="2000" dirty="0">
                <a:latin typeface="Arial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 Nova Cond" panose="020B0506020202020204" pitchFamily="34" charset="0"/>
              </a:rPr>
              <a:t>charakterystyka/opis obrazów (przygotowana przez nauczycieli)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Arial Nova Cond" panose="020B0506020202020204" pitchFamily="34" charset="0"/>
              </a:rPr>
              <a:t>biografie artystów (do wypełniania)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Arial Nova Cond" panose="020B0506020202020204" pitchFamily="34" charset="0"/>
              </a:rPr>
              <a:t>wymyślanie tytułów (wybieranie z listy)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Arial Nova Cond" panose="020B0506020202020204" pitchFamily="34" charset="0"/>
              </a:rPr>
              <a:t>wprowadzenie do tematu lekcji (np. o tatuażach, wojnie)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>
                <a:latin typeface="Arial Nova Cond" panose="020B0506020202020204" pitchFamily="34" charset="0"/>
              </a:rPr>
              <a:t>pantomima</a:t>
            </a:r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358EF-536F-54A8-4DCB-D0B8AC557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28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1469884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4712-CCB3-EE94-81BA-A5077201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To jest Puste Płótno </a:t>
            </a:r>
          </a:p>
        </p:txBody>
      </p:sp>
      <p:pic>
        <p:nvPicPr>
          <p:cNvPr id="32771" name="Content Placeholder 3">
            <a:extLst>
              <a:ext uri="{FF2B5EF4-FFF2-40B4-BE49-F238E27FC236}">
                <a16:creationId xmlns:a16="http://schemas.microsoft.com/office/drawing/2014/main" id="{9795F7BF-8DBD-BF97-F17C-B0160EBC3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82" y="2132856"/>
            <a:ext cx="3519835" cy="351983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B844-D46F-2FEB-C8DA-16966A2A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Trójkąt retoryczny  Arystotelesa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39062A-C9ED-4557-4152-9CC32567B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139" y="1530821"/>
            <a:ext cx="5106796" cy="43464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B19BF-ACE5-A86C-F5C5-BB582D7FD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3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37084244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81A3A-0253-21A6-7077-E3825436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69" y="1383507"/>
            <a:ext cx="8272463" cy="760810"/>
          </a:xfrm>
        </p:spPr>
        <p:txBody>
          <a:bodyPr/>
          <a:lstStyle/>
          <a:p>
            <a:pPr>
              <a:defRPr/>
            </a:pPr>
            <a:r>
              <a:rPr lang="pl-PL" dirty="0"/>
              <a:t>K</a:t>
            </a:r>
            <a:r>
              <a:rPr lang="en-US" dirty="0" err="1"/>
              <a:t>olor</a:t>
            </a:r>
            <a:r>
              <a:rPr lang="en-US" dirty="0"/>
              <a:t>, </a:t>
            </a:r>
            <a:r>
              <a:rPr lang="pl-PL" dirty="0"/>
              <a:t> </a:t>
            </a:r>
            <a:r>
              <a:rPr lang="en-US" dirty="0"/>
              <a:t>ton, </a:t>
            </a:r>
            <a:r>
              <a:rPr lang="pl-PL" dirty="0"/>
              <a:t> </a:t>
            </a:r>
            <a:r>
              <a:rPr lang="en-US" dirty="0" err="1"/>
              <a:t>lin</a:t>
            </a:r>
            <a:r>
              <a:rPr lang="pl-PL" dirty="0"/>
              <a:t>i</a:t>
            </a:r>
            <a:r>
              <a:rPr lang="en-US" dirty="0"/>
              <a:t>e, </a:t>
            </a:r>
            <a:r>
              <a:rPr lang="pl-PL" dirty="0"/>
              <a:t> k</a:t>
            </a:r>
            <a:r>
              <a:rPr lang="en-US" dirty="0"/>
              <a:t>s</a:t>
            </a:r>
            <a:r>
              <a:rPr lang="pl-PL" dirty="0" err="1"/>
              <a:t>ztał</a:t>
            </a:r>
            <a:r>
              <a:rPr lang="en-US" dirty="0"/>
              <a:t>, </a:t>
            </a:r>
            <a:r>
              <a:rPr lang="pl-PL" dirty="0"/>
              <a:t>powierzchnia</a:t>
            </a:r>
            <a:r>
              <a:rPr lang="en-US" dirty="0"/>
              <a:t>, </a:t>
            </a:r>
            <a:r>
              <a:rPr lang="pl-PL" dirty="0"/>
              <a:t> k</a:t>
            </a:r>
            <a:r>
              <a:rPr lang="en-US" dirty="0" err="1"/>
              <a:t>ompo</a:t>
            </a:r>
            <a:r>
              <a:rPr lang="pl-PL" dirty="0" err="1"/>
              <a:t>zycja</a:t>
            </a:r>
            <a:r>
              <a:rPr lang="en-US" dirty="0"/>
              <a:t>, texture, time and movement </a:t>
            </a:r>
            <a:r>
              <a:rPr lang="en-US" dirty="0">
                <a:hlinkClick r:id="rId2"/>
              </a:rPr>
              <a:t>source</a:t>
            </a:r>
            <a:endParaRPr lang="pl-PL" dirty="0"/>
          </a:p>
        </p:txBody>
      </p:sp>
      <p:pic>
        <p:nvPicPr>
          <p:cNvPr id="33795" name="Content Placeholder 3">
            <a:extLst>
              <a:ext uri="{FF2B5EF4-FFF2-40B4-BE49-F238E27FC236}">
                <a16:creationId xmlns:a16="http://schemas.microsoft.com/office/drawing/2014/main" id="{27C2EA21-80FD-2468-B67B-FF08FDAD82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69" y="2353866"/>
            <a:ext cx="1802606" cy="1200150"/>
          </a:xfrm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1CD4E57E-8D43-9A59-146E-66E6D209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31" y="2194323"/>
            <a:ext cx="2038350" cy="16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B1233B55-7479-BA18-4CBA-E73EDA92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7" y="2338388"/>
            <a:ext cx="202406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0DF01D4A-EE01-34D3-234B-608B05EF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57" y="2293144"/>
            <a:ext cx="1689497" cy="16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>
            <a:extLst>
              <a:ext uri="{FF2B5EF4-FFF2-40B4-BE49-F238E27FC236}">
                <a16:creationId xmlns:a16="http://schemas.microsoft.com/office/drawing/2014/main" id="{1B8803B3-4A23-AB61-D3A0-39F31A525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" y="3982642"/>
            <a:ext cx="2376488" cy="15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">
            <a:extLst>
              <a:ext uri="{FF2B5EF4-FFF2-40B4-BE49-F238E27FC236}">
                <a16:creationId xmlns:a16="http://schemas.microsoft.com/office/drawing/2014/main" id="{C5A04B8E-0454-9AEB-9095-86A9527A8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22" y="4143375"/>
            <a:ext cx="2319338" cy="154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1">
            <a:extLst>
              <a:ext uri="{FF2B5EF4-FFF2-40B4-BE49-F238E27FC236}">
                <a16:creationId xmlns:a16="http://schemas.microsoft.com/office/drawing/2014/main" id="{7EB6EE40-6D53-7D9E-32D2-D5360313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57" y="4130278"/>
            <a:ext cx="2578894" cy="171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73DFE-57AB-C228-E6DB-AC0ACFE4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69" y="4804173"/>
            <a:ext cx="3682604" cy="516731"/>
          </a:xfrm>
        </p:spPr>
        <p:txBody>
          <a:bodyPr/>
          <a:lstStyle/>
          <a:p>
            <a:pPr>
              <a:defRPr/>
            </a:pPr>
            <a:r>
              <a:rPr lang="pl-PL" dirty="0"/>
              <a:t>Painting</a:t>
            </a:r>
            <a:endParaRPr lang="en-US" dirty="0"/>
          </a:p>
        </p:txBody>
      </p:sp>
      <p:sp>
        <p:nvSpPr>
          <p:cNvPr id="28675" name="Symbol zastępczy zawartości 2">
            <a:extLst>
              <a:ext uri="{FF2B5EF4-FFF2-40B4-BE49-F238E27FC236}">
                <a16:creationId xmlns:a16="http://schemas.microsoft.com/office/drawing/2014/main" id="{436A91C1-04C8-24D2-6A27-99F0635900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5757" y="1308497"/>
            <a:ext cx="8470106" cy="3152775"/>
          </a:xfrm>
        </p:spPr>
        <p:txBody>
          <a:bodyPr/>
          <a:lstStyle/>
          <a:p>
            <a:pPr>
              <a:buNone/>
            </a:pPr>
            <a:r>
              <a:rPr lang="pl-PL" altLang="en-US" b="1" dirty="0"/>
              <a:t>Historia państwa/narodu/ludzi na </a:t>
            </a:r>
          </a:p>
          <a:p>
            <a:pPr>
              <a:buNone/>
            </a:pPr>
            <a:r>
              <a:rPr lang="pl-PL" altLang="en-US" b="1" dirty="0"/>
              <a:t>podstawie obrazów</a:t>
            </a:r>
          </a:p>
          <a:p>
            <a:pPr>
              <a:buNone/>
            </a:pPr>
            <a:r>
              <a:rPr lang="pl-PL" altLang="en-US" dirty="0"/>
              <a:t>  Kiedy powstał?</a:t>
            </a:r>
          </a:p>
          <a:p>
            <a:pPr>
              <a:buNone/>
            </a:pPr>
            <a:r>
              <a:rPr lang="pl-PL" altLang="en-US" dirty="0"/>
              <a:t>   Jaki jest główny motyw tego obrazu? </a:t>
            </a:r>
            <a:endParaRPr lang="en-US" alt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09259D-8FC7-4F91-5DC1-FE0F904EA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3608" y="5013175"/>
            <a:ext cx="7072883" cy="129614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pl-PL" altLang="en-US" sz="4125" dirty="0"/>
          </a:p>
          <a:p>
            <a:pPr>
              <a:defRPr/>
            </a:pPr>
            <a:r>
              <a:rPr lang="en-US" altLang="en-US" sz="4125" dirty="0"/>
              <a:t>Hans Holbein </a:t>
            </a:r>
            <a:r>
              <a:rPr lang="pl-PL" altLang="en-US" sz="4125" dirty="0"/>
              <a:t>  1533   Ambasadorowie</a:t>
            </a:r>
            <a:endParaRPr lang="en-US" altLang="en-US" sz="4125" dirty="0"/>
          </a:p>
          <a:p>
            <a:pPr>
              <a:defRPr/>
            </a:pPr>
            <a:endParaRPr lang="pl-PL" dirty="0"/>
          </a:p>
        </p:txBody>
      </p:sp>
      <p:pic>
        <p:nvPicPr>
          <p:cNvPr id="28677" name="Picture 2">
            <a:extLst>
              <a:ext uri="{FF2B5EF4-FFF2-40B4-BE49-F238E27FC236}">
                <a16:creationId xmlns:a16="http://schemas.microsoft.com/office/drawing/2014/main" id="{A84A5842-95D7-D57B-4F0B-8ED3E075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76" y="548680"/>
            <a:ext cx="4984587" cy="491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CD77E3-8BFD-002B-0997-5214B725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69" y="1404938"/>
            <a:ext cx="8272463" cy="740569"/>
          </a:xfrm>
        </p:spPr>
        <p:txBody>
          <a:bodyPr/>
          <a:lstStyle/>
          <a:p>
            <a:pPr>
              <a:defRPr/>
            </a:pPr>
            <a:r>
              <a:rPr lang="pl-PL" dirty="0"/>
              <a:t>Historia i kontr-historia </a:t>
            </a:r>
            <a:r>
              <a:rPr lang="en-US" dirty="0"/>
              <a:t>    </a:t>
            </a:r>
            <a:r>
              <a:rPr lang="en-US" dirty="0">
                <a:hlinkClick r:id="rId2"/>
              </a:rPr>
              <a:t>source </a:t>
            </a:r>
            <a:r>
              <a:rPr lang="en-US" dirty="0"/>
              <a:t> </a:t>
            </a:r>
            <a:endParaRPr lang="pl-PL" dirty="0"/>
          </a:p>
        </p:txBody>
      </p:sp>
      <p:pic>
        <p:nvPicPr>
          <p:cNvPr id="36867" name="Content Placeholder 6">
            <a:extLst>
              <a:ext uri="{FF2B5EF4-FFF2-40B4-BE49-F238E27FC236}">
                <a16:creationId xmlns:a16="http://schemas.microsoft.com/office/drawing/2014/main" id="{276E01E9-4C29-677A-F71B-CE875CB841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84" y="2333094"/>
            <a:ext cx="4067175" cy="2382440"/>
          </a:xfrm>
        </p:spPr>
      </p:pic>
      <p:pic>
        <p:nvPicPr>
          <p:cNvPr id="18436" name="Content Placeholder 7">
            <a:extLst>
              <a:ext uri="{FF2B5EF4-FFF2-40B4-BE49-F238E27FC236}">
                <a16:creationId xmlns:a16="http://schemas.microsoft.com/office/drawing/2014/main" id="{98DED20E-05D4-E43F-E6A1-5C27884567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2355045"/>
            <a:ext cx="5022413" cy="2499445"/>
          </a:xfrm>
        </p:spPr>
      </p:pic>
      <p:sp>
        <p:nvSpPr>
          <p:cNvPr id="36869" name="TextBox 8">
            <a:extLst>
              <a:ext uri="{FF2B5EF4-FFF2-40B4-BE49-F238E27FC236}">
                <a16:creationId xmlns:a16="http://schemas.microsoft.com/office/drawing/2014/main" id="{86B484C0-0823-D328-5F01-3C35D749C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307" y="5172636"/>
            <a:ext cx="307727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r>
              <a:rPr lang="en-US" altLang="pl-PL" dirty="0"/>
              <a:t>Kent Monkman, </a:t>
            </a:r>
            <a:r>
              <a:rPr lang="pl-PL" altLang="pl-PL" dirty="0"/>
              <a:t>Odrodzenie Ludu</a:t>
            </a:r>
            <a:r>
              <a:rPr lang="en-US" altLang="pl-PL" dirty="0"/>
              <a:t>, 2019. Photo by Joseph Hartman. Courtesy of The Metropolitan Museum of Art.</a:t>
            </a:r>
            <a:endParaRPr lang="pl-PL" altLang="pl-PL" dirty="0"/>
          </a:p>
        </p:txBody>
      </p:sp>
      <p:sp>
        <p:nvSpPr>
          <p:cNvPr id="36870" name="TextBox 9">
            <a:extLst>
              <a:ext uri="{FF2B5EF4-FFF2-40B4-BE49-F238E27FC236}">
                <a16:creationId xmlns:a16="http://schemas.microsoft.com/office/drawing/2014/main" id="{9C8D195D-334F-A36F-80DF-6D4D5B893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41" y="5191125"/>
            <a:ext cx="47053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r>
              <a:rPr lang="en-US" altLang="pl-PL" dirty="0"/>
              <a:t>Emanuel Gottlieb Leutze</a:t>
            </a:r>
          </a:p>
          <a:p>
            <a:r>
              <a:rPr lang="en-US" altLang="pl-PL" dirty="0"/>
              <a:t>Washington Crossing the Delaware, 1851</a:t>
            </a:r>
          </a:p>
          <a:p>
            <a:r>
              <a:rPr lang="en-US" altLang="pl-PL" dirty="0"/>
              <a:t>The Metropolitan Museum of Art</a:t>
            </a:r>
            <a:endParaRPr lang="pl-PL" alt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97567D5-CA03-CE64-F745-7D17F68AB0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52365" y="2197894"/>
            <a:ext cx="5086350" cy="157400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1800" dirty="0">
                <a:latin typeface="Georgia" panose="02040502050405020303" pitchFamily="18" charset="0"/>
              </a:rPr>
              <a:t>Gilbert Stuart</a:t>
            </a:r>
            <a:br>
              <a:rPr lang="en-US" altLang="en-US" sz="1800" dirty="0">
                <a:latin typeface="Georgia" panose="02040502050405020303" pitchFamily="18" charset="0"/>
              </a:rPr>
            </a:br>
            <a:r>
              <a:rPr lang="pl-PL" altLang="en-US" sz="1800" dirty="0">
                <a:latin typeface="Georgia" panose="02040502050405020303" pitchFamily="18" charset="0"/>
              </a:rPr>
              <a:t>Ateneum portret Jerzego </a:t>
            </a:r>
            <a:r>
              <a:rPr lang="en-US" altLang="en-US" sz="1800" i="1" dirty="0">
                <a:latin typeface="Georgia" panose="02040502050405020303" pitchFamily="18" charset="0"/>
              </a:rPr>
              <a:t>George</a:t>
            </a:r>
            <a:r>
              <a:rPr lang="pl-PL" altLang="en-US" sz="1800" i="1" dirty="0">
                <a:latin typeface="Georgia" panose="02040502050405020303" pitchFamily="18" charset="0"/>
              </a:rPr>
              <a:t>’a</a:t>
            </a:r>
            <a:r>
              <a:rPr lang="en-US" altLang="en-US" sz="1800" i="1" dirty="0">
                <a:latin typeface="Georgia" panose="02040502050405020303" pitchFamily="18" charset="0"/>
              </a:rPr>
              <a:t> </a:t>
            </a:r>
            <a:r>
              <a:rPr lang="en-US" altLang="en-US" sz="1800" i="1" dirty="0" err="1">
                <a:latin typeface="Georgia" panose="02040502050405020303" pitchFamily="18" charset="0"/>
              </a:rPr>
              <a:t>Wa</a:t>
            </a:r>
            <a:r>
              <a:rPr lang="pl-PL" altLang="en-US" sz="1800" i="1" dirty="0" err="1">
                <a:latin typeface="Georgia" panose="02040502050405020303" pitchFamily="18" charset="0"/>
              </a:rPr>
              <a:t>szy</a:t>
            </a:r>
            <a:r>
              <a:rPr lang="en-US" altLang="en-US" sz="1800" i="1" dirty="0" err="1">
                <a:latin typeface="Georgia" panose="02040502050405020303" pitchFamily="18" charset="0"/>
              </a:rPr>
              <a:t>ngton</a:t>
            </a:r>
            <a:r>
              <a:rPr lang="pl-PL" altLang="en-US" sz="1800" i="1" dirty="0">
                <a:latin typeface="Georgia" panose="02040502050405020303" pitchFamily="18" charset="0"/>
              </a:rPr>
              <a:t>a  (1796)</a:t>
            </a:r>
            <a:endParaRPr lang="en-US" altLang="en-US" sz="1800" i="1" dirty="0">
              <a:latin typeface="Georgia" panose="02040502050405020303" pitchFamily="18" charset="0"/>
            </a:endParaRPr>
          </a:p>
        </p:txBody>
      </p:sp>
      <p:pic>
        <p:nvPicPr>
          <p:cNvPr id="39939" name="Picture 5" descr="http://farm4.static.flickr.com/3118/2872017116_3312b9fcf2.jpg">
            <a:extLst>
              <a:ext uri="{FF2B5EF4-FFF2-40B4-BE49-F238E27FC236}">
                <a16:creationId xmlns:a16="http://schemas.microsoft.com/office/drawing/2014/main" id="{884339CB-8FB5-E130-52FC-D57BD8EC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4" y="1728788"/>
            <a:ext cx="352305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B620A0-7D7D-749F-16A3-2A96CB3D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85" y="4001691"/>
            <a:ext cx="4050506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C6D0F-3B2B-F728-136D-DF2E5FBE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81" y="973311"/>
            <a:ext cx="8335952" cy="832868"/>
          </a:xfrm>
        </p:spPr>
        <p:txBody>
          <a:bodyPr/>
          <a:lstStyle/>
          <a:p>
            <a:pPr>
              <a:defRPr/>
            </a:pPr>
            <a:r>
              <a:rPr lang="en-US" dirty="0"/>
              <a:t>A</a:t>
            </a:r>
            <a:r>
              <a:rPr lang="pl-PL" dirty="0"/>
              <a:t>) </a:t>
            </a:r>
            <a:r>
              <a:rPr lang="en-US" dirty="0"/>
              <a:t>Picasso,  B</a:t>
            </a:r>
            <a:r>
              <a:rPr lang="pl-PL" dirty="0"/>
              <a:t>) </a:t>
            </a:r>
            <a:r>
              <a:rPr lang="en-US" dirty="0"/>
              <a:t>Pollock,  C</a:t>
            </a:r>
            <a:r>
              <a:rPr lang="pl-PL" dirty="0"/>
              <a:t>) </a:t>
            </a:r>
            <a:r>
              <a:rPr lang="en-US" dirty="0" err="1"/>
              <a:t>matisse</a:t>
            </a:r>
            <a:r>
              <a:rPr lang="en-US" dirty="0"/>
              <a:t>   D</a:t>
            </a:r>
            <a:r>
              <a:rPr lang="pl-PL" dirty="0"/>
              <a:t>) </a:t>
            </a:r>
            <a:r>
              <a:rPr lang="en-US" dirty="0" err="1"/>
              <a:t>monet</a:t>
            </a:r>
            <a:r>
              <a:rPr lang="en-US" dirty="0"/>
              <a:t>,  E</a:t>
            </a:r>
            <a:r>
              <a:rPr lang="pl-PL" dirty="0"/>
              <a:t>) </a:t>
            </a:r>
            <a:r>
              <a:rPr lang="en-US" dirty="0"/>
              <a:t>Warhol,  </a:t>
            </a:r>
            <a:br>
              <a:rPr lang="en-US" dirty="0"/>
            </a:br>
            <a:r>
              <a:rPr lang="en-US" dirty="0"/>
              <a:t>F</a:t>
            </a:r>
            <a:r>
              <a:rPr lang="pl-PL" dirty="0"/>
              <a:t>) </a:t>
            </a:r>
            <a:r>
              <a:rPr lang="en-US" dirty="0" err="1"/>
              <a:t>dali</a:t>
            </a:r>
            <a:r>
              <a:rPr lang="en-US" dirty="0"/>
              <a:t>       </a:t>
            </a:r>
            <a:r>
              <a:rPr lang="pl-PL" dirty="0"/>
              <a:t>dopasuj artystę do jego obrazu/kierunku </a:t>
            </a:r>
          </a:p>
        </p:txBody>
      </p:sp>
      <p:pic>
        <p:nvPicPr>
          <p:cNvPr id="44035" name="Content Placeholder 3">
            <a:extLst>
              <a:ext uri="{FF2B5EF4-FFF2-40B4-BE49-F238E27FC236}">
                <a16:creationId xmlns:a16="http://schemas.microsoft.com/office/drawing/2014/main" id="{0B64AAEE-8156-DEB8-63FC-63F5D8946D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066" y="2247900"/>
            <a:ext cx="2226469" cy="1704975"/>
          </a:xfrm>
        </p:spPr>
      </p:pic>
      <p:pic>
        <p:nvPicPr>
          <p:cNvPr id="44036" name="Picture 6">
            <a:extLst>
              <a:ext uri="{FF2B5EF4-FFF2-40B4-BE49-F238E27FC236}">
                <a16:creationId xmlns:a16="http://schemas.microsoft.com/office/drawing/2014/main" id="{9C60D349-8957-9872-B915-6EFDD5DA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2247900"/>
            <a:ext cx="1469231" cy="208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7" name="Picture 5">
            <a:extLst>
              <a:ext uri="{FF2B5EF4-FFF2-40B4-BE49-F238E27FC236}">
                <a16:creationId xmlns:a16="http://schemas.microsoft.com/office/drawing/2014/main" id="{C92BB45E-C322-8FD5-A30E-4598F282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28" y="2289573"/>
            <a:ext cx="2319338" cy="20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5A50FB78-0E97-378F-E8A4-009DD756E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53" y="2168128"/>
            <a:ext cx="2470547" cy="19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>
            <a:extLst>
              <a:ext uri="{FF2B5EF4-FFF2-40B4-BE49-F238E27FC236}">
                <a16:creationId xmlns:a16="http://schemas.microsoft.com/office/drawing/2014/main" id="{58B772BC-80C3-0A64-8208-DEC4F9A3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8594"/>
            <a:ext cx="1331119" cy="201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>
            <a:extLst>
              <a:ext uri="{FF2B5EF4-FFF2-40B4-BE49-F238E27FC236}">
                <a16:creationId xmlns:a16="http://schemas.microsoft.com/office/drawing/2014/main" id="{ED6B248C-2B42-89FA-7F75-5BC49F775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356498"/>
            <a:ext cx="2055019" cy="164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A0A7392-B3E2-1F2E-5B79-AB3DB41D0DC1}"/>
                  </a:ext>
                </a:extLst>
              </p14:cNvPr>
              <p14:cNvContentPartPr/>
              <p14:nvPr/>
            </p14:nvContentPartPr>
            <p14:xfrm>
              <a:off x="275621" y="2535859"/>
              <a:ext cx="270" cy="27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A0A7392-B3E2-1F2E-5B79-AB3DB41D0D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371" y="2252359"/>
                <a:ext cx="94500" cy="56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E491FD7-EFE4-68D0-B143-66AD68D68DAE}"/>
                  </a:ext>
                </a:extLst>
              </p14:cNvPr>
              <p14:cNvContentPartPr/>
              <p14:nvPr/>
            </p14:nvContentPartPr>
            <p14:xfrm>
              <a:off x="266982" y="2451877"/>
              <a:ext cx="120150" cy="3061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E491FD7-EFE4-68D0-B143-66AD68D68DA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4217" y="2074099"/>
                <a:ext cx="245321" cy="1061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1E256FE-15A8-7B7B-AAE0-0A51521E1037}"/>
                  </a:ext>
                </a:extLst>
              </p14:cNvPr>
              <p14:cNvContentPartPr/>
              <p14:nvPr/>
            </p14:nvContentPartPr>
            <p14:xfrm>
              <a:off x="2356781" y="1006579"/>
              <a:ext cx="270" cy="27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1E256FE-15A8-7B7B-AAE0-0A51521E103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9781" y="979579"/>
                <a:ext cx="54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452C637-69FA-ACC4-9C17-C1D0CF7C54FA}"/>
                  </a:ext>
                </a:extLst>
              </p14:cNvPr>
              <p14:cNvContentPartPr/>
              <p14:nvPr/>
            </p14:nvContentPartPr>
            <p14:xfrm>
              <a:off x="2622731" y="3002149"/>
              <a:ext cx="200340" cy="371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452C637-69FA-ACC4-9C17-C1D0CF7C54F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86828" y="2966149"/>
                <a:ext cx="271787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7140DFD-3B33-AEE5-D559-0A01087E1383}"/>
                  </a:ext>
                </a:extLst>
              </p14:cNvPr>
              <p14:cNvContentPartPr/>
              <p14:nvPr/>
            </p14:nvContentPartPr>
            <p14:xfrm>
              <a:off x="228101" y="2414089"/>
              <a:ext cx="144180" cy="25461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7140DFD-3B33-AEE5-D559-0A01087E138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2146" y="2378127"/>
                <a:ext cx="215731" cy="3261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A2082C0-5637-F32F-9E15-5DE2952BD881}"/>
                  </a:ext>
                </a:extLst>
              </p14:cNvPr>
              <p14:cNvContentPartPr/>
              <p14:nvPr/>
            </p14:nvContentPartPr>
            <p14:xfrm>
              <a:off x="4366391" y="2447299"/>
              <a:ext cx="237060" cy="45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A2082C0-5637-F32F-9E15-5DE2952BD88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30418" y="2411299"/>
                <a:ext cx="308646" cy="5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21D5E95-B819-3D2E-E69A-C2767EC9B49E}"/>
                  </a:ext>
                </a:extLst>
              </p14:cNvPr>
              <p14:cNvContentPartPr/>
              <p14:nvPr/>
            </p14:nvContentPartPr>
            <p14:xfrm>
              <a:off x="6778841" y="3466009"/>
              <a:ext cx="194400" cy="31995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21D5E95-B819-3D2E-E69A-C2767EC9B49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42841" y="3430019"/>
                <a:ext cx="266040" cy="391570"/>
              </a:xfrm>
              <a:prstGeom prst="rect">
                <a:avLst/>
              </a:prstGeom>
            </p:spPr>
          </p:pic>
        </mc:Fallback>
      </mc:AlternateContent>
      <p:grpSp>
        <p:nvGrpSpPr>
          <p:cNvPr id="44048" name="Group 18">
            <a:extLst>
              <a:ext uri="{FF2B5EF4-FFF2-40B4-BE49-F238E27FC236}">
                <a16:creationId xmlns:a16="http://schemas.microsoft.com/office/drawing/2014/main" id="{3B5FC031-DE3A-164C-63CE-8AA462EA2CB7}"/>
              </a:ext>
            </a:extLst>
          </p:cNvPr>
          <p:cNvGrpSpPr>
            <a:grpSpLocks/>
          </p:cNvGrpSpPr>
          <p:nvPr/>
        </p:nvGrpSpPr>
        <p:grpSpPr bwMode="auto">
          <a:xfrm>
            <a:off x="1678781" y="4112419"/>
            <a:ext cx="376238" cy="253604"/>
            <a:chOff x="2238054" y="4340545"/>
            <a:chExt cx="502200" cy="33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FD0D98-EB34-4EF0-F0AC-253DB334B110}"/>
                    </a:ext>
                  </a:extLst>
                </p14:cNvPr>
                <p14:cNvContentPartPr/>
                <p14:nvPr/>
              </p14:nvContentPartPr>
              <p14:xfrm>
                <a:off x="2238054" y="4340545"/>
                <a:ext cx="202320" cy="338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A2FD0D98-EB34-4EF0-F0AC-253DB334B11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90111" y="4292545"/>
                  <a:ext cx="297727" cy="4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C4001E9-F4BE-6673-D6F4-0E7AF9667A53}"/>
                    </a:ext>
                  </a:extLst>
                </p14:cNvPr>
                <p14:cNvContentPartPr/>
                <p14:nvPr/>
              </p14:nvContentPartPr>
              <p14:xfrm>
                <a:off x="2238414" y="4340545"/>
                <a:ext cx="50184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2C4001E9-F4BE-6673-D6F4-0E7AF9667A5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90437" y="4304545"/>
                  <a:ext cx="597314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875A3F0-7708-E647-925F-4CD380B91F1D}"/>
                  </a:ext>
                </a:extLst>
              </p14:cNvPr>
              <p14:cNvContentPartPr/>
              <p14:nvPr/>
            </p14:nvContentPartPr>
            <p14:xfrm>
              <a:off x="2008751" y="4955599"/>
              <a:ext cx="198450" cy="318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875A3F0-7708-E647-925F-4CD380B91F1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72800" y="4919599"/>
                <a:ext cx="269993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EF4D8CB-BC94-7F7B-32F6-66720FF81925}"/>
                  </a:ext>
                </a:extLst>
              </p14:cNvPr>
              <p14:cNvContentPartPr/>
              <p14:nvPr/>
            </p14:nvContentPartPr>
            <p14:xfrm>
              <a:off x="-512780" y="1550629"/>
              <a:ext cx="3510" cy="27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EEF4D8CB-BC94-7F7B-32F6-66720FF81925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-530330" y="1537129"/>
                <a:ext cx="38259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44051" name="TextBox 23">
            <a:extLst>
              <a:ext uri="{FF2B5EF4-FFF2-40B4-BE49-F238E27FC236}">
                <a16:creationId xmlns:a16="http://schemas.microsoft.com/office/drawing/2014/main" id="{D47B1C48-0328-0B58-F386-1F1244183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854" y="4460082"/>
            <a:ext cx="226814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N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r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 2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Trzech muzyków</a:t>
            </a:r>
            <a:endParaRPr lang="en-US" altLang="pl-PL" sz="1350" dirty="0">
              <a:solidFill>
                <a:prstClr val="black"/>
              </a:solidFill>
              <a:cs typeface="+mn-cs"/>
            </a:endParaRP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Wschód słońca </a:t>
            </a:r>
            <a:endParaRPr lang="en-US" altLang="pl-PL" sz="1350" dirty="0">
              <a:solidFill>
                <a:prstClr val="black"/>
              </a:solidFill>
              <a:cs typeface="+mn-cs"/>
            </a:endParaRP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Trwałość pamięci </a:t>
            </a:r>
            <a:endParaRPr lang="en-US" altLang="pl-PL" sz="1350" dirty="0">
              <a:solidFill>
                <a:prstClr val="black"/>
              </a:solidFill>
              <a:cs typeface="+mn-cs"/>
            </a:endParaRP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Puszka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  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Kobieta w kapeluszu 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endParaRPr lang="pl-PL" altLang="pl-PL" sz="135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4052" name="TextBox 24">
            <a:extLst>
              <a:ext uri="{FF2B5EF4-FFF2-40B4-BE49-F238E27FC236}">
                <a16:creationId xmlns:a16="http://schemas.microsoft.com/office/drawing/2014/main" id="{54740448-E137-78B1-7423-310A490D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935" y="4476750"/>
            <a:ext cx="222646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p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op art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a</a:t>
            </a:r>
            <a:r>
              <a:rPr lang="en-US" altLang="pl-PL" sz="1350" dirty="0" err="1">
                <a:solidFill>
                  <a:prstClr val="black"/>
                </a:solidFill>
                <a:cs typeface="+mn-cs"/>
              </a:rPr>
              <a:t>bstra</a:t>
            </a:r>
            <a:r>
              <a:rPr lang="pl-PL" altLang="pl-PL" sz="1350" dirty="0" err="1">
                <a:solidFill>
                  <a:prstClr val="black"/>
                </a:solidFill>
                <a:cs typeface="+mn-cs"/>
              </a:rPr>
              <a:t>kcyjny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e</a:t>
            </a:r>
            <a:r>
              <a:rPr lang="pl-PL" altLang="pl-PL" sz="1350" dirty="0" err="1">
                <a:solidFill>
                  <a:prstClr val="black"/>
                </a:solidFill>
                <a:cs typeface="+mn-cs"/>
              </a:rPr>
              <a:t>ks</a:t>
            </a:r>
            <a:r>
              <a:rPr lang="en-US" altLang="pl-PL" sz="1350" dirty="0" err="1">
                <a:solidFill>
                  <a:prstClr val="black"/>
                </a:solidFill>
                <a:cs typeface="+mn-cs"/>
              </a:rPr>
              <a:t>pres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j</a:t>
            </a:r>
            <a:r>
              <a:rPr lang="en-US" altLang="pl-PL" sz="1350" dirty="0" err="1">
                <a:solidFill>
                  <a:prstClr val="black"/>
                </a:solidFill>
                <a:cs typeface="+mn-cs"/>
              </a:rPr>
              <a:t>oni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z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m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k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ubi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z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m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i</a:t>
            </a:r>
            <a:r>
              <a:rPr lang="en-US" altLang="pl-PL" sz="1350" dirty="0" err="1">
                <a:solidFill>
                  <a:prstClr val="black"/>
                </a:solidFill>
                <a:cs typeface="+mn-cs"/>
              </a:rPr>
              <a:t>mpres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j</a:t>
            </a:r>
            <a:r>
              <a:rPr lang="en-US" altLang="pl-PL" sz="1350" dirty="0" err="1">
                <a:solidFill>
                  <a:prstClr val="black"/>
                </a:solidFill>
                <a:cs typeface="+mn-cs"/>
              </a:rPr>
              <a:t>onism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P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o</a:t>
            </a:r>
            <a:r>
              <a:rPr lang="en-US" altLang="pl-PL" sz="1350" dirty="0" err="1">
                <a:solidFill>
                  <a:prstClr val="black"/>
                </a:solidFill>
                <a:cs typeface="+mn-cs"/>
              </a:rPr>
              <a:t>st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-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i</a:t>
            </a:r>
            <a:r>
              <a:rPr lang="en-US" altLang="pl-PL" sz="1350" dirty="0" err="1">
                <a:solidFill>
                  <a:prstClr val="black"/>
                </a:solidFill>
                <a:cs typeface="+mn-cs"/>
              </a:rPr>
              <a:t>mpressionism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/f</a:t>
            </a:r>
            <a:r>
              <a:rPr lang="pl-PL" altLang="pl-PL" sz="1350" dirty="0" err="1">
                <a:solidFill>
                  <a:prstClr val="black"/>
                </a:solidFill>
                <a:cs typeface="+mn-cs"/>
              </a:rPr>
              <a:t>ow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i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z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m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pl-PL" sz="1350" dirty="0" err="1">
                <a:solidFill>
                  <a:prstClr val="black"/>
                </a:solidFill>
                <a:cs typeface="+mn-cs"/>
              </a:rPr>
              <a:t>Surreali</a:t>
            </a:r>
            <a:r>
              <a:rPr lang="pl-PL" altLang="pl-PL" sz="1350" dirty="0">
                <a:solidFill>
                  <a:prstClr val="black"/>
                </a:solidFill>
                <a:cs typeface="+mn-cs"/>
              </a:rPr>
              <a:t>z</a:t>
            </a: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m </a:t>
            </a:r>
          </a:p>
          <a:p>
            <a:pPr defTabSz="3429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pl-PL" sz="1350" dirty="0">
                <a:solidFill>
                  <a:prstClr val="black"/>
                </a:solidFill>
                <a:cs typeface="+mn-cs"/>
              </a:rPr>
              <a:t> </a:t>
            </a:r>
            <a:endParaRPr lang="pl-PL" altLang="pl-PL" sz="1350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http://www.psychologytoday.com/files/u221/AMERICAN_GOTHIC.gif">
            <a:extLst>
              <a:ext uri="{FF2B5EF4-FFF2-40B4-BE49-F238E27FC236}">
                <a16:creationId xmlns:a16="http://schemas.microsoft.com/office/drawing/2014/main" id="{A0EA06E7-92BC-D450-8EFB-78554A50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4839"/>
            <a:ext cx="2888456" cy="370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6">
            <a:extLst>
              <a:ext uri="{FF2B5EF4-FFF2-40B4-BE49-F238E27FC236}">
                <a16:creationId xmlns:a16="http://schemas.microsoft.com/office/drawing/2014/main" id="{1F204D2C-FE49-F7EB-F20F-00C820D3A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1190625"/>
            <a:ext cx="53149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>
                <a:solidFill>
                  <a:schemeClr val="tx2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>
                <a:solidFill>
                  <a:schemeClr val="tx2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>
                <a:solidFill>
                  <a:schemeClr val="tx2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en-US" sz="2700" b="1" dirty="0">
                <a:solidFill>
                  <a:schemeClr val="bg1"/>
                </a:solidFill>
                <a:latin typeface="Georgia" panose="02040502050405020303" pitchFamily="18" charset="0"/>
              </a:rPr>
              <a:t>Interpretacje  </a:t>
            </a:r>
            <a:endParaRPr lang="en-GB" altLang="en-US" sz="27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1204" name="pole tekstowe 1">
            <a:extLst>
              <a:ext uri="{FF2B5EF4-FFF2-40B4-BE49-F238E27FC236}">
                <a16:creationId xmlns:a16="http://schemas.microsoft.com/office/drawing/2014/main" id="{1A0F7F5E-D2FC-6F01-F6DE-31A99436F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3212976"/>
            <a:ext cx="216023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r>
              <a:rPr lang="pl-PL" altLang="en-US" sz="2100" dirty="0"/>
              <a:t>Kogo teraz namalowałbyś w tej aranżacji? </a:t>
            </a:r>
            <a:endParaRPr lang="en-US" altLang="en-US" sz="2100" dirty="0"/>
          </a:p>
        </p:txBody>
      </p:sp>
      <p:pic>
        <p:nvPicPr>
          <p:cNvPr id="51205" name="Picture 2" descr="Znalezione obrazy dla zapytania american gothic">
            <a:extLst>
              <a:ext uri="{FF2B5EF4-FFF2-40B4-BE49-F238E27FC236}">
                <a16:creationId xmlns:a16="http://schemas.microsoft.com/office/drawing/2014/main" id="{FAF8E1B0-4EC6-86DC-B2AF-8A4E455D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81" y="1000855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merican Gothic - Wikipedia">
            <a:extLst>
              <a:ext uri="{FF2B5EF4-FFF2-40B4-BE49-F238E27FC236}">
                <a16:creationId xmlns:a16="http://schemas.microsoft.com/office/drawing/2014/main" id="{98F85F0B-E7C2-A885-BD96-E773C04D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17368"/>
            <a:ext cx="4425801" cy="53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6365B-D140-90DD-1958-66FE7736529D}"/>
              </a:ext>
            </a:extLst>
          </p:cNvPr>
          <p:cNvSpPr txBox="1"/>
          <p:nvPr/>
        </p:nvSpPr>
        <p:spPr>
          <a:xfrm>
            <a:off x="6804248" y="4653136"/>
            <a:ext cx="224038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dirty="0"/>
              <a:t>American </a:t>
            </a:r>
            <a:r>
              <a:rPr lang="pl-PL" dirty="0" err="1"/>
              <a:t>Gothic</a:t>
            </a:r>
            <a:r>
              <a:rPr lang="pl-PL" dirty="0"/>
              <a:t> </a:t>
            </a:r>
          </a:p>
          <a:p>
            <a:pPr>
              <a:buNone/>
            </a:pPr>
            <a:r>
              <a:rPr lang="pl-PL" dirty="0"/>
              <a:t>Grant Wood </a:t>
            </a:r>
          </a:p>
          <a:p>
            <a:pPr>
              <a:buNone/>
            </a:pPr>
            <a:r>
              <a:rPr lang="pl-PL" dirty="0"/>
              <a:t>1930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9A357D9-286B-EE88-D574-9F7392D1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20689"/>
            <a:ext cx="8168680" cy="883072"/>
          </a:xfrm>
        </p:spPr>
        <p:txBody>
          <a:bodyPr/>
          <a:lstStyle/>
          <a:p>
            <a:pPr>
              <a:defRPr/>
            </a:pPr>
            <a:r>
              <a:rPr lang="en-US" dirty="0"/>
              <a:t>Pre</a:t>
            </a:r>
            <a:r>
              <a:rPr lang="pl-PL" dirty="0" err="1"/>
              <a:t>zydenckie</a:t>
            </a:r>
            <a:r>
              <a:rPr lang="pl-PL" dirty="0"/>
              <a:t>  wariacje na temat  „ </a:t>
            </a:r>
            <a:r>
              <a:rPr lang="pl-PL" dirty="0" err="1"/>
              <a:t>AMerykański</a:t>
            </a:r>
            <a:r>
              <a:rPr lang="pl-PL" dirty="0"/>
              <a:t> Gotyk”</a:t>
            </a:r>
            <a:endParaRPr lang="en-US" dirty="0"/>
          </a:p>
        </p:txBody>
      </p:sp>
      <p:pic>
        <p:nvPicPr>
          <p:cNvPr id="52227" name="Picture 2" descr="Znalezione obrazy dla zapytania american gothic">
            <a:extLst>
              <a:ext uri="{FF2B5EF4-FFF2-40B4-BE49-F238E27FC236}">
                <a16:creationId xmlns:a16="http://schemas.microsoft.com/office/drawing/2014/main" id="{3BC01325-A4A5-F524-F37F-4AAA3DD264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016" y="2527698"/>
            <a:ext cx="2386013" cy="2725340"/>
          </a:xfrm>
          <a:noFill/>
        </p:spPr>
      </p:pic>
      <p:pic>
        <p:nvPicPr>
          <p:cNvPr id="52228" name="Picture 4" descr="Znalezione obrazy dla zapytania american gothic">
            <a:extLst>
              <a:ext uri="{FF2B5EF4-FFF2-40B4-BE49-F238E27FC236}">
                <a16:creationId xmlns:a16="http://schemas.microsoft.com/office/drawing/2014/main" id="{8FA49A6C-FC83-1E0E-4579-55360E4E4D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2144" y="2703910"/>
            <a:ext cx="1905000" cy="2371725"/>
          </a:xfrm>
          <a:noFill/>
        </p:spPr>
      </p:pic>
      <p:pic>
        <p:nvPicPr>
          <p:cNvPr id="52229" name="Picture 6" descr="Znalezione obrazy dla zapytania american indian gothic">
            <a:extLst>
              <a:ext uri="{FF2B5EF4-FFF2-40B4-BE49-F238E27FC236}">
                <a16:creationId xmlns:a16="http://schemas.microsoft.com/office/drawing/2014/main" id="{EA5A1212-94FB-96F3-950A-1A0E9DE6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054" y="2428875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EE79EB-8593-1362-74E9-2C8CF25F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5BC086-77CA-464C-0691-4B636553C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705242"/>
            <a:ext cx="4629150" cy="343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A1A31E-1158-854E-5797-ED5A2DD4A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sz="2800" dirty="0"/>
              <a:t>Kierunek</a:t>
            </a:r>
          </a:p>
          <a:p>
            <a:r>
              <a:rPr lang="pl-PL" sz="2800" dirty="0"/>
              <a:t>PPP</a:t>
            </a:r>
          </a:p>
          <a:p>
            <a:endParaRPr lang="pl-PL" sz="2800" dirty="0"/>
          </a:p>
          <a:p>
            <a:r>
              <a:rPr lang="pl-PL" sz="2800" b="1" dirty="0"/>
              <a:t>Praktyki /czynności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8A055-FBF9-5A6F-1FE9-2E837CEC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87981-4C71-4F12-B849-757D764A1086}" type="slidenum">
              <a:rPr kumimoji="0" lang="en-GB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5920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FD324E7-35B2-76C0-EC3C-3614A421E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044E8E-AB1B-4857-86B6-DF9E35E8D4A2}" type="slidenum">
              <a:rPr lang="en-GB" altLang="pl-PL"/>
              <a:pPr/>
              <a:t>38</a:t>
            </a:fld>
            <a:endParaRPr lang="en-GB" altLang="pl-PL"/>
          </a:p>
        </p:txBody>
      </p:sp>
      <p:sp>
        <p:nvSpPr>
          <p:cNvPr id="316423" name="Rectangle 7">
            <a:extLst>
              <a:ext uri="{FF2B5EF4-FFF2-40B4-BE49-F238E27FC236}">
                <a16:creationId xmlns:a16="http://schemas.microsoft.com/office/drawing/2014/main" id="{DC036E44-C1D6-DC92-D425-7506B02CB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Praktyki: dlaczego ważne jest angażowanie </a:t>
            </a:r>
            <a:b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altLang="pl-PL" dirty="0"/>
          </a:p>
        </p:txBody>
      </p:sp>
      <p:sp>
        <p:nvSpPr>
          <p:cNvPr id="316424" name="Rectangle 8">
            <a:extLst>
              <a:ext uri="{FF2B5EF4-FFF2-40B4-BE49-F238E27FC236}">
                <a16:creationId xmlns:a16="http://schemas.microsoft.com/office/drawing/2014/main" id="{C2D3BE43-B8C9-F6B2-5320-B960F9635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Powiedz mi, a zapomnę.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 mnie, a zapamiętam.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Zaangażuj mnie, a nauczę się.  </a:t>
            </a:r>
          </a:p>
          <a:p>
            <a:endParaRPr lang="en-GB" altLang="pl-PL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1F93-2B4F-20D0-7642-AE70C7DE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Angażowanie uczniów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D23003-0329-8F9A-4AD0-8D7FFEC3B5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890908"/>
              </p:ext>
            </p:extLst>
          </p:nvPr>
        </p:nvGraphicFramePr>
        <p:xfrm>
          <a:off x="1692275" y="1600200"/>
          <a:ext cx="69945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EF550-CD1B-CBE9-61D5-F0EDA712A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39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6001029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8682-1B7B-99ED-1B87-039C92DC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mamy uczyć kultury?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39E11-0DF7-69D3-C263-06D5E41AD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 Uczymy empatii i zrozumienia dla innych.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Uczymy, jak rozumieć otaczający nas świat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Uczymy, jak wyrażać własne zdanie, mając świadomość swojej własnej kultury.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Teraz i w przyszłości nasi uczniowie byli bardziej otwarci na  świat.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Żeby byli lepiej przygotowani do pracy w złożonych środowiskach kulturowych, które nam oferuje coraz bardziej globalizujący się świat.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AC40C-22E9-6064-0853-2DB74BB215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4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83812496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7AED3-74E0-43FA-9A88-40C005BD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Praktyki/czynności  - </a:t>
            </a:r>
            <a:r>
              <a:rPr lang="pl-PL" dirty="0" err="1"/>
              <a:t>Proksemika</a:t>
            </a:r>
            <a:r>
              <a:rPr lang="pl-PL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2FCB7-84C1-4946-A24F-1F70599C7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Zrozumieć inną kulturę to znaczy wiedzieć jak się komunikować z jej przedstawicielami: </a:t>
            </a:r>
          </a:p>
          <a:p>
            <a:endParaRPr lang="pl-PL" dirty="0"/>
          </a:p>
          <a:p>
            <a:endParaRPr lang="pl-PL" dirty="0"/>
          </a:p>
          <a:p>
            <a:r>
              <a:rPr lang="en-US" sz="2000" dirty="0"/>
              <a:t>1. </a:t>
            </a:r>
            <a:r>
              <a:rPr lang="pl-PL" sz="2000" dirty="0"/>
              <a:t>Kontakt wzrokowy  (kultury powściągliwe vs. kultury ekspresyjne) </a:t>
            </a:r>
            <a:endParaRPr lang="en-US" sz="2000" dirty="0"/>
          </a:p>
          <a:p>
            <a:r>
              <a:rPr lang="en-US" sz="2000" dirty="0"/>
              <a:t>2</a:t>
            </a:r>
            <a:r>
              <a:rPr lang="pl-PL" sz="2000" dirty="0"/>
              <a:t>. Dotyk</a:t>
            </a:r>
            <a:endParaRPr lang="en-US" sz="2000" dirty="0"/>
          </a:p>
          <a:p>
            <a:r>
              <a:rPr lang="en-US" sz="2000" dirty="0"/>
              <a:t>3. </a:t>
            </a:r>
            <a:r>
              <a:rPr lang="pl-PL" sz="2000" dirty="0"/>
              <a:t>Okazywanie  szacunku </a:t>
            </a:r>
            <a:endParaRPr lang="en-US" sz="2000" dirty="0"/>
          </a:p>
          <a:p>
            <a:r>
              <a:rPr lang="en-US" sz="2000" dirty="0"/>
              <a:t>4. </a:t>
            </a:r>
            <a:r>
              <a:rPr lang="pl-PL" sz="2000" dirty="0"/>
              <a:t>Czas – kultury </a:t>
            </a:r>
            <a:r>
              <a:rPr lang="pl-PL" sz="2000" dirty="0" err="1"/>
              <a:t>monochroniczne</a:t>
            </a:r>
            <a:r>
              <a:rPr lang="pl-PL" sz="2000" dirty="0"/>
              <a:t>  i </a:t>
            </a:r>
            <a:r>
              <a:rPr lang="pl-PL" sz="2000" dirty="0" err="1"/>
              <a:t>polichroniczne</a:t>
            </a:r>
            <a:r>
              <a:rPr lang="pl-PL" sz="2000" dirty="0"/>
              <a:t> – terminowość/koncentracja na ludziach</a:t>
            </a:r>
          </a:p>
        </p:txBody>
      </p:sp>
    </p:spTree>
    <p:extLst>
      <p:ext uri="{BB962C8B-B14F-4D97-AF65-F5344CB8AC3E}">
        <p14:creationId xmlns:p14="http://schemas.microsoft.com/office/powerpoint/2010/main" val="1979614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B07A-838F-47B0-869F-353A7E0A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Preferowany dystans wobec ludzi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E50441-A6CC-42A9-8053-C87EF3F5E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990" y="1920479"/>
            <a:ext cx="4100368" cy="42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71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EE79EB-8593-1362-74E9-2C8CF25F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5BC086-77CA-464C-0691-4B636553C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705242"/>
            <a:ext cx="4629150" cy="343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A1A31E-1158-854E-5797-ED5A2DD4A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sz="2800" dirty="0"/>
              <a:t>Kierunek</a:t>
            </a:r>
          </a:p>
          <a:p>
            <a:r>
              <a:rPr lang="pl-PL" sz="2800" dirty="0"/>
              <a:t>PPP</a:t>
            </a:r>
          </a:p>
          <a:p>
            <a:endParaRPr lang="pl-PL" sz="2800" dirty="0"/>
          </a:p>
          <a:p>
            <a:r>
              <a:rPr lang="pl-PL" sz="2800" b="1" dirty="0"/>
              <a:t>Perspektywy wartości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8A055-FBF9-5A6F-1FE9-2E837CEC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87981-4C71-4F12-B849-757D764A1086}" type="slidenum">
              <a:rPr kumimoji="0" lang="en-GB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3716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D0000"/>
            </a:gs>
            <a:gs pos="100000">
              <a:srgbClr val="F78925"/>
            </a:gs>
          </a:gsLst>
          <a:lin ang="25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>
            <a:extLst>
              <a:ext uri="{FF2B5EF4-FFF2-40B4-BE49-F238E27FC236}">
                <a16:creationId xmlns:a16="http://schemas.microsoft.com/office/drawing/2014/main" id="{C5C1FD95-1B60-6541-B308-E11B1D1D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12" y="2907574"/>
            <a:ext cx="6107111" cy="102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9pPr>
          </a:lstStyle>
          <a:p>
            <a:pPr algn="r" defTabSz="336902" eaLnBrk="1" hangingPunct="1">
              <a:spcBef>
                <a:spcPct val="0"/>
              </a:spcBef>
              <a:buClrTx/>
              <a:buNone/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sz="4049" dirty="0">
                <a:cs typeface="+mn-cs"/>
              </a:rPr>
              <a:t>Perspektywy/</a:t>
            </a:r>
          </a:p>
          <a:p>
            <a:pPr algn="r" defTabSz="336902" eaLnBrk="1" hangingPunct="1">
              <a:spcBef>
                <a:spcPct val="0"/>
              </a:spcBef>
              <a:buClrTx/>
              <a:buNone/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sz="4049" dirty="0">
                <a:cs typeface="+mn-cs"/>
              </a:rPr>
              <a:t>Punkt widzenia/wartości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8915B7C0-79DA-6A69-100F-032466E78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12" y="4152807"/>
            <a:ext cx="7301648" cy="35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9pPr>
          </a:lstStyle>
          <a:p>
            <a:pPr algn="r" defTabSz="336902" eaLnBrk="1" hangingPunct="1">
              <a:spcBef>
                <a:spcPts val="750"/>
              </a:spcBef>
              <a:buClrTx/>
              <a:buNone/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sz="1500" dirty="0">
                <a:cs typeface="+mn-cs"/>
              </a:rPr>
              <a:t>Uczenie kultury</a:t>
            </a:r>
          </a:p>
          <a:p>
            <a:pPr defTabSz="336902" eaLnBrk="1" hangingPunct="1">
              <a:lnSpc>
                <a:spcPct val="100000"/>
              </a:lnSpc>
              <a:spcBef>
                <a:spcPts val="750"/>
              </a:spcBef>
              <a:buClrTx/>
              <a:buNone/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sz="3300" b="1" dirty="0">
                <a:solidFill>
                  <a:srgbClr val="E6E6FF"/>
                </a:solidFill>
                <a:latin typeface="Times New Roman" panose="02020603050405020304" pitchFamily="18" charset="0"/>
                <a:ea typeface="Arial Unicode MS" charset="-128"/>
                <a:cs typeface="+mn-cs"/>
              </a:rPr>
              <a:t>Dlaczego ludzie danej kultury postępują w taki, a nie inny sposób?</a:t>
            </a:r>
            <a:endParaRPr lang="pl-PL" altLang="en-US" sz="1500" dirty="0">
              <a:cs typeface="+mn-cs"/>
            </a:endParaRPr>
          </a:p>
          <a:p>
            <a:pPr algn="r" defTabSz="336902" eaLnBrk="1" hangingPunct="1">
              <a:spcBef>
                <a:spcPts val="750"/>
              </a:spcBef>
              <a:buClrTx/>
              <a:buNone/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endParaRPr lang="pl-PL" altLang="en-US" sz="1500" dirty="0"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B2F4142C-1DA8-6D0F-96F6-5D9FACFE42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1867"/>
            <a:ext cx="7719008" cy="80952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r>
              <a:rPr lang="pl-PL" altLang="en-US" dirty="0"/>
              <a:t>Implicite/ implikowane/</a:t>
            </a:r>
            <a:br>
              <a:rPr lang="pl-PL" altLang="en-US" dirty="0"/>
            </a:br>
            <a:r>
              <a:rPr lang="pl-PL" altLang="en-US" dirty="0"/>
              <a:t>Domyślne </a:t>
            </a:r>
          </a:p>
        </p:txBody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FC465D5E-39BA-65C9-57C2-A06FD794F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12" y="2609957"/>
            <a:ext cx="3517838" cy="128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/>
          <a:lstStyle>
            <a:lvl1pPr marL="342900" indent="-334963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9pPr>
          </a:lstStyle>
          <a:p>
            <a:pPr marL="257141" indent="-251189" defTabSz="336902" eaLnBrk="1" hangingPunct="1">
              <a:spcBef>
                <a:spcPts val="750"/>
              </a:spcBef>
              <a:buClrTx/>
              <a:buNone/>
              <a:tabLst>
                <a:tab pos="257141" algn="l"/>
                <a:tab pos="592852" algn="l"/>
                <a:tab pos="929755" algn="l"/>
                <a:tab pos="1266656" algn="l"/>
                <a:tab pos="1603558" algn="l"/>
                <a:tab pos="1940460" algn="l"/>
                <a:tab pos="2277362" algn="l"/>
                <a:tab pos="2614264" algn="l"/>
                <a:tab pos="2951166" algn="l"/>
                <a:tab pos="3288068" algn="l"/>
                <a:tab pos="3624970" algn="l"/>
                <a:tab pos="3961872" algn="l"/>
                <a:tab pos="4298774" algn="l"/>
                <a:tab pos="4635676" algn="l"/>
                <a:tab pos="4972578" algn="l"/>
                <a:tab pos="5309479" algn="l"/>
                <a:tab pos="5646382" algn="l"/>
                <a:tab pos="5983283" algn="l"/>
                <a:tab pos="6320186" algn="l"/>
                <a:tab pos="6657087" algn="l"/>
                <a:tab pos="6993990" algn="l"/>
              </a:tabLst>
            </a:pPr>
            <a:r>
              <a:rPr lang="pl-PL" altLang="en-US" sz="1800" dirty="0">
                <a:cs typeface="+mn-cs"/>
              </a:rPr>
              <a:t>To już tak jest. </a:t>
            </a:r>
          </a:p>
        </p:txBody>
      </p:sp>
      <p:sp>
        <p:nvSpPr>
          <p:cNvPr id="17412" name="Text Box 3">
            <a:extLst>
              <a:ext uri="{FF2B5EF4-FFF2-40B4-BE49-F238E27FC236}">
                <a16:creationId xmlns:a16="http://schemas.microsoft.com/office/drawing/2014/main" id="{92E935F3-A733-24D3-9744-502317D06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550" y="2609957"/>
            <a:ext cx="3517838" cy="128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/>
          <a:lstStyle>
            <a:lvl1pPr marL="342900" indent="-334963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9pPr>
          </a:lstStyle>
          <a:p>
            <a:pPr marL="257141" indent="-251189" defTabSz="336902" eaLnBrk="1" hangingPunct="1">
              <a:spcBef>
                <a:spcPts val="750"/>
              </a:spcBef>
              <a:buClrTx/>
              <a:buNone/>
              <a:tabLst>
                <a:tab pos="257141" algn="l"/>
                <a:tab pos="592852" algn="l"/>
                <a:tab pos="929755" algn="l"/>
                <a:tab pos="1266656" algn="l"/>
                <a:tab pos="1603558" algn="l"/>
                <a:tab pos="1940460" algn="l"/>
                <a:tab pos="2277362" algn="l"/>
                <a:tab pos="2614264" algn="l"/>
                <a:tab pos="2951166" algn="l"/>
                <a:tab pos="3288068" algn="l"/>
                <a:tab pos="3624970" algn="l"/>
                <a:tab pos="3961872" algn="l"/>
                <a:tab pos="4298774" algn="l"/>
                <a:tab pos="4635676" algn="l"/>
                <a:tab pos="4972578" algn="l"/>
                <a:tab pos="5309479" algn="l"/>
                <a:tab pos="5646382" algn="l"/>
                <a:tab pos="5983283" algn="l"/>
                <a:tab pos="6320186" algn="l"/>
                <a:tab pos="6657087" algn="l"/>
                <a:tab pos="6993990" algn="l"/>
              </a:tabLst>
            </a:pPr>
            <a:r>
              <a:rPr lang="pl-PL" altLang="en-US" dirty="0">
                <a:cs typeface="+mn-cs"/>
              </a:rPr>
              <a:t>Zawsze tak robiliśmy.</a:t>
            </a:r>
          </a:p>
          <a:p>
            <a:pPr marL="257141" indent="-251189" defTabSz="336902" eaLnBrk="1" hangingPunct="1">
              <a:spcBef>
                <a:spcPts val="750"/>
              </a:spcBef>
              <a:buClrTx/>
              <a:buNone/>
              <a:tabLst>
                <a:tab pos="257141" algn="l"/>
                <a:tab pos="592852" algn="l"/>
                <a:tab pos="929755" algn="l"/>
                <a:tab pos="1266656" algn="l"/>
                <a:tab pos="1603558" algn="l"/>
                <a:tab pos="1940460" algn="l"/>
                <a:tab pos="2277362" algn="l"/>
                <a:tab pos="2614264" algn="l"/>
                <a:tab pos="2951166" algn="l"/>
                <a:tab pos="3288068" algn="l"/>
                <a:tab pos="3624970" algn="l"/>
                <a:tab pos="3961872" algn="l"/>
                <a:tab pos="4298774" algn="l"/>
                <a:tab pos="4635676" algn="l"/>
                <a:tab pos="4972578" algn="l"/>
                <a:tab pos="5309479" algn="l"/>
                <a:tab pos="5646382" algn="l"/>
                <a:tab pos="5983283" algn="l"/>
                <a:tab pos="6320186" algn="l"/>
                <a:tab pos="6657087" algn="l"/>
                <a:tab pos="6993990" algn="l"/>
              </a:tabLst>
            </a:pPr>
            <a:r>
              <a:rPr lang="pl-PL" altLang="en-US" dirty="0">
                <a:cs typeface="+mn-cs"/>
              </a:rPr>
              <a:t> </a:t>
            </a:r>
          </a:p>
          <a:p>
            <a:pPr marL="257141" indent="-251189" defTabSz="336902" eaLnBrk="1" hangingPunct="1">
              <a:spcBef>
                <a:spcPts val="750"/>
              </a:spcBef>
              <a:buClrTx/>
              <a:buNone/>
              <a:tabLst>
                <a:tab pos="257141" algn="l"/>
                <a:tab pos="592852" algn="l"/>
                <a:tab pos="929755" algn="l"/>
                <a:tab pos="1266656" algn="l"/>
                <a:tab pos="1603558" algn="l"/>
                <a:tab pos="1940460" algn="l"/>
                <a:tab pos="2277362" algn="l"/>
                <a:tab pos="2614264" algn="l"/>
                <a:tab pos="2951166" algn="l"/>
                <a:tab pos="3288068" algn="l"/>
                <a:tab pos="3624970" algn="l"/>
                <a:tab pos="3961872" algn="l"/>
                <a:tab pos="4298774" algn="l"/>
                <a:tab pos="4635676" algn="l"/>
                <a:tab pos="4972578" algn="l"/>
                <a:tab pos="5309479" algn="l"/>
                <a:tab pos="5646382" algn="l"/>
                <a:tab pos="5983283" algn="l"/>
                <a:tab pos="6320186" algn="l"/>
                <a:tab pos="6657087" algn="l"/>
                <a:tab pos="6993990" algn="l"/>
              </a:tabLst>
            </a:pPr>
            <a:r>
              <a:rPr lang="pl-PL" altLang="en-US" dirty="0">
                <a:cs typeface="+mn-cs"/>
              </a:rPr>
              <a:t>Dlaczego Polacy całują się trzy razy w policzki?</a:t>
            </a:r>
          </a:p>
          <a:p>
            <a:pPr marL="257141" indent="-251189" defTabSz="336902" eaLnBrk="1" hangingPunct="1">
              <a:spcBef>
                <a:spcPts val="750"/>
              </a:spcBef>
              <a:buClrTx/>
              <a:buNone/>
              <a:tabLst>
                <a:tab pos="257141" algn="l"/>
                <a:tab pos="592852" algn="l"/>
                <a:tab pos="929755" algn="l"/>
                <a:tab pos="1266656" algn="l"/>
                <a:tab pos="1603558" algn="l"/>
                <a:tab pos="1940460" algn="l"/>
                <a:tab pos="2277362" algn="l"/>
                <a:tab pos="2614264" algn="l"/>
                <a:tab pos="2951166" algn="l"/>
                <a:tab pos="3288068" algn="l"/>
                <a:tab pos="3624970" algn="l"/>
                <a:tab pos="3961872" algn="l"/>
                <a:tab pos="4298774" algn="l"/>
                <a:tab pos="4635676" algn="l"/>
                <a:tab pos="4972578" algn="l"/>
                <a:tab pos="5309479" algn="l"/>
                <a:tab pos="5646382" algn="l"/>
                <a:tab pos="5983283" algn="l"/>
                <a:tab pos="6320186" algn="l"/>
                <a:tab pos="6657087" algn="l"/>
                <a:tab pos="6993990" algn="l"/>
              </a:tabLst>
            </a:pPr>
            <a:r>
              <a:rPr lang="pl-PL" altLang="en-US" dirty="0">
                <a:cs typeface="+mn-cs"/>
              </a:rPr>
              <a:t>Dlaczego zdejmujemy buty, kiedy wchodzimy do obcego domu?</a:t>
            </a:r>
          </a:p>
        </p:txBody>
      </p:sp>
      <p:sp>
        <p:nvSpPr>
          <p:cNvPr id="17413" name="Text Box 4">
            <a:extLst>
              <a:ext uri="{FF2B5EF4-FFF2-40B4-BE49-F238E27FC236}">
                <a16:creationId xmlns:a16="http://schemas.microsoft.com/office/drawing/2014/main" id="{ABA7CE57-45B4-84DD-2F54-AC271238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550" y="4018283"/>
            <a:ext cx="3517838" cy="128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02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endParaRPr lang="en-US" altLang="en-US" sz="1350">
              <a:solidFill>
                <a:srgbClr val="FFFFFF"/>
              </a:solidFill>
              <a:latin typeface="Trebuchet MS" panose="020B0603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7414" name="Text Box 5">
            <a:extLst>
              <a:ext uri="{FF2B5EF4-FFF2-40B4-BE49-F238E27FC236}">
                <a16:creationId xmlns:a16="http://schemas.microsoft.com/office/drawing/2014/main" id="{B3FD4E8A-2414-4D7C-0C39-268DA615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12" y="4022083"/>
            <a:ext cx="3517838" cy="128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/>
          <a:lstStyle>
            <a:lvl1pPr marL="342900" indent="-334963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ea typeface="Microsoft YaHei" panose="020B0503020204020204" pitchFamily="34" charset="-122"/>
              </a:defRPr>
            </a:lvl9pPr>
          </a:lstStyle>
          <a:p>
            <a:pPr marL="257141" indent="-251189" defTabSz="336902" eaLnBrk="1" hangingPunct="1">
              <a:spcBef>
                <a:spcPts val="750"/>
              </a:spcBef>
              <a:buClrTx/>
              <a:buNone/>
              <a:tabLst>
                <a:tab pos="257141" algn="l"/>
                <a:tab pos="592852" algn="l"/>
                <a:tab pos="929755" algn="l"/>
                <a:tab pos="1266656" algn="l"/>
                <a:tab pos="1603558" algn="l"/>
                <a:tab pos="1940460" algn="l"/>
                <a:tab pos="2277362" algn="l"/>
                <a:tab pos="2614264" algn="l"/>
                <a:tab pos="2951166" algn="l"/>
                <a:tab pos="3288068" algn="l"/>
                <a:tab pos="3624970" algn="l"/>
                <a:tab pos="3961872" algn="l"/>
                <a:tab pos="4298774" algn="l"/>
                <a:tab pos="4635676" algn="l"/>
                <a:tab pos="4972578" algn="l"/>
                <a:tab pos="5309479" algn="l"/>
                <a:tab pos="5646382" algn="l"/>
                <a:tab pos="5983283" algn="l"/>
                <a:tab pos="6320186" algn="l"/>
                <a:tab pos="6657087" algn="l"/>
                <a:tab pos="6993990" algn="l"/>
              </a:tabLst>
            </a:pPr>
            <a:r>
              <a:rPr lang="pl-PL" altLang="en-US" sz="2700" b="1" dirty="0">
                <a:cs typeface="+mn-cs"/>
              </a:rPr>
              <a:t>Jeśli chcesz się czegoś dowiedzieć o wodzie, nie pytaj o to ryby.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D9E86-E85B-5F79-C05B-71294E515B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7755" y="509550"/>
            <a:ext cx="2781225" cy="2086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F3810-E90C-E556-595E-7A85FF161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546401"/>
            <a:ext cx="2781225" cy="20834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D0000"/>
            </a:gs>
            <a:gs pos="100000">
              <a:srgbClr val="F78925"/>
            </a:gs>
          </a:gsLst>
          <a:lin ang="25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C394E06E-E94E-F0CB-2127-DF624863C9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0712" y="1421867"/>
            <a:ext cx="7208295" cy="809520"/>
          </a:xfrm>
        </p:spPr>
        <p:txBody>
          <a:bodyPr/>
          <a:lstStyle/>
          <a:p>
            <a:pPr algn="ctr" eaLnBrk="1" hangingPunct="1">
              <a:buClrTx/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r>
              <a:rPr lang="pl-PL" altLang="en-US" dirty="0"/>
              <a:t>Perspektywy  – explicite wyraźne, jasne, jednoznaczne </a:t>
            </a: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BCAE34A-5929-C918-F16C-95FA9BD9025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10712" y="2609957"/>
            <a:ext cx="7208295" cy="2697605"/>
          </a:xfrm>
        </p:spPr>
        <p:txBody>
          <a:bodyPr/>
          <a:lstStyle/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r>
              <a:rPr lang="pl-PL" altLang="en-US" sz="2400" dirty="0"/>
              <a:t>Powiedzenia, przysłowia, mity, motta, zasady, tabu.</a:t>
            </a:r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endParaRPr lang="pl-PL" altLang="en-US" dirty="0"/>
          </a:p>
          <a:p>
            <a:pPr marL="291702" indent="-285750" eaLnBrk="1" hangingPunct="1">
              <a:buClrTx/>
              <a:buFont typeface="Wingdings" panose="05000000000000000000" pitchFamily="2" charset="2"/>
              <a:buChar char="ü"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r>
              <a:rPr lang="pl-PL" altLang="en-US" dirty="0"/>
              <a:t>		Dzieci i ryby głosu nie mają. </a:t>
            </a:r>
          </a:p>
          <a:p>
            <a:pPr marL="291702" indent="-285750" eaLnBrk="1" hangingPunct="1">
              <a:buClrTx/>
              <a:buFont typeface="Wingdings" panose="05000000000000000000" pitchFamily="2" charset="2"/>
              <a:buChar char="ü"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endParaRPr lang="pl-PL" altLang="en-US" dirty="0"/>
          </a:p>
          <a:p>
            <a:pPr marL="291702" indent="-285750" eaLnBrk="1" hangingPunct="1">
              <a:buClrTx/>
              <a:buFont typeface="Wingdings" panose="05000000000000000000" pitchFamily="2" charset="2"/>
              <a:buChar char="ü"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r>
              <a:rPr lang="pl-PL" altLang="en-US" dirty="0"/>
              <a:t>		Kto rano wstaje, temu pan Bóg daje itd.  </a:t>
            </a:r>
          </a:p>
          <a:p>
            <a:pPr marL="291702" indent="-285750" eaLnBrk="1" hangingPunct="1">
              <a:buClrTx/>
              <a:buFont typeface="Wingdings" panose="05000000000000000000" pitchFamily="2" charset="2"/>
              <a:buChar char="ü"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endParaRPr lang="pl-PL" altLang="en-US" dirty="0"/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endParaRPr lang="pl-PL" altLang="en-US" dirty="0"/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r>
              <a:rPr lang="pl-PL" altLang="en-US" sz="2400" dirty="0"/>
              <a:t>Ćwiczenia – wyjaśnij, podaj przykład użycia, wyjaśnij kontekst, zademonstruj – pantomima, scenka, praca domowa. </a:t>
            </a:r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endParaRPr lang="pl-PL" altLang="en-US" sz="2400" dirty="0"/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endParaRPr lang="pl-PL" altLang="en-US" dirty="0"/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endParaRPr lang="pl-PL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28E14-D9A3-A2DF-E082-F3288A21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„Bękarty wojny”  Quentin Tarantino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E12BB3-A7DE-6DC6-4E5F-7B40E2DDB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14397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>
            <a:extLst>
              <a:ext uri="{FF2B5EF4-FFF2-40B4-BE49-F238E27FC236}">
                <a16:creationId xmlns:a16="http://schemas.microsoft.com/office/drawing/2014/main" id="{B9DC34EA-F1C5-906D-5225-F0FE9C756F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dirty="0"/>
              <a:t>Gdzie? Dlaczego? Skąd się to wzięło? </a:t>
            </a:r>
            <a:endParaRPr lang="en-US" altLang="en-US" dirty="0"/>
          </a:p>
        </p:txBody>
      </p:sp>
      <p:pic>
        <p:nvPicPr>
          <p:cNvPr id="34819" name="Picture 2" descr="Znalezione obrazy dla zapytania woman priest">
            <a:extLst>
              <a:ext uri="{FF2B5EF4-FFF2-40B4-BE49-F238E27FC236}">
                <a16:creationId xmlns:a16="http://schemas.microsoft.com/office/drawing/2014/main" id="{C0AEEDFD-DB1E-9123-81B7-A62158298A3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132856"/>
            <a:ext cx="3860694" cy="2171417"/>
          </a:xfrm>
        </p:spPr>
      </p:pic>
      <p:pic>
        <p:nvPicPr>
          <p:cNvPr id="34820" name="Picture 4" descr="Openly Gay Priest">
            <a:extLst>
              <a:ext uri="{FF2B5EF4-FFF2-40B4-BE49-F238E27FC236}">
                <a16:creationId xmlns:a16="http://schemas.microsoft.com/office/drawing/2014/main" id="{B0DC6558-91E3-953E-3406-536AE49C809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2781" y="2116784"/>
            <a:ext cx="3544030" cy="220356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D0000"/>
            </a:gs>
            <a:gs pos="100000">
              <a:srgbClr val="F78925"/>
            </a:gs>
          </a:gsLst>
          <a:lin ang="25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6324C430-0F24-5F35-C1DD-68048A0E93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0712" y="1421867"/>
            <a:ext cx="7208295" cy="809520"/>
          </a:xfrm>
        </p:spPr>
        <p:txBody>
          <a:bodyPr/>
          <a:lstStyle/>
          <a:p>
            <a:pPr algn="ctr" eaLnBrk="1" hangingPunct="1">
              <a:buClrTx/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  <a:tab pos="7057084" algn="l"/>
              </a:tabLst>
            </a:pPr>
            <a:r>
              <a:rPr lang="pl-PL" altLang="en-US" dirty="0"/>
              <a:t>Punkt widzenia/wartości  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AE87E0A2-728D-3E77-B8B5-759FB2F798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10712" y="2609957"/>
            <a:ext cx="3517838" cy="2697605"/>
          </a:xfrm>
        </p:spPr>
        <p:txBody>
          <a:bodyPr/>
          <a:lstStyle/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dirty="0"/>
              <a:t>MODEL EMICZNY</a:t>
            </a:r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endParaRPr lang="pl-PL" altLang="en-US" dirty="0"/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dirty="0"/>
              <a:t>wyjaśnienie ideologii lub zachowania przedstawicieli danej kultury w oparciu o stosowane przez nich samych definicje różnych zjawisk.</a:t>
            </a:r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endParaRPr lang="pl-PL" altLang="en-US" dirty="0"/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48240FFA-0866-535B-7976-B00DA36EE4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03550" y="2609957"/>
            <a:ext cx="3517838" cy="2697605"/>
          </a:xfrm>
        </p:spPr>
        <p:txBody>
          <a:bodyPr/>
          <a:lstStyle/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dirty="0"/>
              <a:t>MODEL ETYCZNY</a:t>
            </a:r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dirty="0"/>
              <a:t>Model etyczny oparty jest o pojęcia spoza danej kultury.</a:t>
            </a:r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dirty="0"/>
              <a:t>Wyjaśnia zachowania przedstawicieli danej kultury przez członków innej kultury w oparciu przyjęte w niej kryteria. </a:t>
            </a:r>
          </a:p>
          <a:p>
            <a:pPr indent="-251189" eaLnBrk="1" hangingPunct="1">
              <a:buClrTx/>
              <a:tabLst>
                <a:tab pos="257141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pl-PL" altLang="en-US" dirty="0"/>
              <a:t>Poszukuje podobieństw i różnic.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CBF5C-D9AB-39F5-BB25-C1F5FBA15C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6882" y="323466"/>
            <a:ext cx="2910967" cy="163741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636C9-C279-3206-5297-3077853D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7F27F-6B78-DDD7-6FE2-8D971DA823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49C61-E011-919C-03C6-02F739C8D0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7564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49821E-F85A-366A-E32C-149784C6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Filmoteka UAM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6E9D82-EDF3-5EF6-7407-3936520FC2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WYKŁAD 23 – </a:t>
            </a:r>
          </a:p>
          <a:p>
            <a:r>
              <a:rPr lang="pl-PL" dirty="0"/>
              <a:t>prof. Waldemar Kuligowski – </a:t>
            </a:r>
          </a:p>
          <a:p>
            <a:r>
              <a:rPr lang="pl-PL" dirty="0"/>
              <a:t>Pojęcie kultury: przewodnik dla użytkowników.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576951-88C5-5D85-057B-20DD8D6028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7984" y="3595738"/>
            <a:ext cx="4518616" cy="25304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970F1-0CE7-5313-D966-D46C5819D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5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20176664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EE79EB-8593-1362-74E9-2C8CF25F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sz="1200" dirty="0"/>
            </a:br>
            <a:br>
              <a:rPr lang="pl-PL" sz="1200" dirty="0"/>
            </a:br>
            <a:r>
              <a:rPr lang="en-US" sz="1200" dirty="0"/>
              <a:t>Hughes, G. 1986. „An argument for culture analysis in the second language classroom”, in: Valdes, J. H.(</a:t>
            </a:r>
            <a:r>
              <a:rPr lang="en-US" sz="1200" dirty="0" err="1"/>
              <a:t>e.d.</a:t>
            </a:r>
            <a:r>
              <a:rPr lang="en-US" sz="1200" dirty="0"/>
              <a:t>)1986. 162-169</a:t>
            </a:r>
            <a:r>
              <a:rPr lang="en-US" dirty="0"/>
              <a:t>.</a:t>
            </a:r>
            <a:br>
              <a:rPr lang="en-US" dirty="0"/>
            </a:br>
            <a:endParaRPr lang="pl-P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5BC086-77CA-464C-0691-4B636553C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705242"/>
            <a:ext cx="4629150" cy="343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A1A31E-1158-854E-5797-ED5A2DD4A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sz="2000" dirty="0"/>
              <a:t>Kierunek</a:t>
            </a:r>
          </a:p>
          <a:p>
            <a:endParaRPr lang="pl-PL" sz="2000" dirty="0"/>
          </a:p>
          <a:p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3"/>
                  <a:srcRect/>
                  <a:tile tx="6350" ty="-127000" sx="65000" sy="64000" flip="none" algn="tl"/>
                </a:blipFill>
                <a:effectLst/>
                <a:uLnTx/>
                <a:uFillTx/>
                <a:latin typeface="Georgia" panose="02040502050405020303"/>
                <a:ea typeface="+mj-ea"/>
                <a:cs typeface="+mj-cs"/>
              </a:rPr>
              <a:t>Techniki podnoszenia świadomości kulturowej</a:t>
            </a:r>
            <a:endParaRPr lang="pl-PL" sz="2000" dirty="0"/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8A055-FBF9-5A6F-1FE9-2E837CEC8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87981-4C71-4F12-B849-757D764A1086}" type="slidenum">
              <a:rPr kumimoji="0" lang="en-GB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879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8D04-CFD0-E54C-82F3-D34781CF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1" y="484189"/>
            <a:ext cx="7446689" cy="1288627"/>
          </a:xfrm>
        </p:spPr>
        <p:txBody>
          <a:bodyPr/>
          <a:lstStyle/>
          <a:p>
            <a:pPr>
              <a:defRPr/>
            </a:pPr>
            <a:r>
              <a:rPr lang="pl-PL" dirty="0"/>
              <a:t>Uczenie w celu podniesienia świadomości kulturowej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7500949-E5D5-D633-7D68-48599A2E1D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988108"/>
              </p:ext>
            </p:extLst>
          </p:nvPr>
        </p:nvGraphicFramePr>
        <p:xfrm>
          <a:off x="251520" y="1772816"/>
          <a:ext cx="8094761" cy="439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8D04-CFD0-E54C-82F3-D34781CF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1" y="484189"/>
            <a:ext cx="7446689" cy="1288627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Uczenie</a:t>
            </a:r>
            <a:r>
              <a:rPr lang="en-US" dirty="0"/>
              <a:t> w </a:t>
            </a:r>
            <a:r>
              <a:rPr lang="en-US" dirty="0" err="1"/>
              <a:t>celu</a:t>
            </a:r>
            <a:r>
              <a:rPr lang="en-US" dirty="0"/>
              <a:t> </a:t>
            </a:r>
            <a:r>
              <a:rPr lang="en-US" dirty="0" err="1"/>
              <a:t>podniesien</a:t>
            </a:r>
            <a:r>
              <a:rPr lang="pl-PL" dirty="0"/>
              <a:t>i</a:t>
            </a:r>
            <a:r>
              <a:rPr lang="en-US" dirty="0"/>
              <a:t>a </a:t>
            </a:r>
            <a:r>
              <a:rPr lang="pl-PL" dirty="0" err="1"/>
              <a:t>św</a:t>
            </a:r>
            <a:r>
              <a:rPr lang="en-US" dirty="0" err="1"/>
              <a:t>iadomo</a:t>
            </a:r>
            <a:r>
              <a:rPr lang="pl-PL" dirty="0" err="1"/>
              <a:t>ści</a:t>
            </a:r>
            <a:r>
              <a:rPr lang="pl-PL" dirty="0"/>
              <a:t> kulturowej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7500949-E5D5-D633-7D68-48599A2E1D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4920278"/>
              </p:ext>
            </p:extLst>
          </p:nvPr>
        </p:nvGraphicFramePr>
        <p:xfrm>
          <a:off x="251520" y="1772816"/>
          <a:ext cx="8094761" cy="439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685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DF71-18EC-FDF1-2B09-81ABE012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84189"/>
            <a:ext cx="7950745" cy="160972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Asymilator kulturowy: </a:t>
            </a:r>
            <a:b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myślisz, dlaczego Alberto nie przejmował się spóźnieniem, podczas gdy Helmut był wściekły? 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8C38A-9C4B-F33C-1E1C-44CF7D570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Alberto miał inne sprawy na głowie i nie przejmował się tym, że jest na czas lub nie.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Spotkania można łatwo przenieść z korzyścią dla obu zaangażowanych stron.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Niemcy są zainteresowani tylko harmonogramami i punktualnością, a nie treścią spotkania.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Włosi organizują swój czas w inny sposób niż Niemcy.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18913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3D2D-B440-F0F5-8141-7301B193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800" dirty="0"/>
              <a:t>Podsumowanie:</a:t>
            </a:r>
            <a:br>
              <a:rPr lang="pl-PL" dirty="0"/>
            </a:br>
            <a:r>
              <a:rPr lang="pl-PL" dirty="0"/>
              <a:t>Jakie są kierunkowskazy na naszej mapie drogowej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A766C-9608-DA48-862C-672BE8CF5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480" y="2120899"/>
            <a:ext cx="7729959" cy="4252911"/>
          </a:xfrm>
          <a:blipFill dpi="0" rotWithShape="1">
            <a:blip r:embed="rId2">
              <a:alphaModFix amt="9000"/>
            </a:blip>
            <a:srcRect/>
            <a:stretch>
              <a:fillRect l="-8000" r="-8000"/>
            </a:stretch>
          </a:blipFill>
        </p:spPr>
        <p:txBody>
          <a:bodyPr/>
          <a:lstStyle/>
          <a:p>
            <a:pPr marL="0" indent="0">
              <a:buNone/>
            </a:pPr>
            <a:r>
              <a:rPr lang="pl-PL" dirty="0"/>
              <a:t>(Jak uczyć efektywnie, jak zainteresować uczniów i sprawić, żeby zapamiętali wiadomości)</a:t>
            </a:r>
          </a:p>
          <a:p>
            <a:r>
              <a:rPr lang="pl-PL" sz="2000" dirty="0"/>
              <a:t>Starać się wyjaśnić zjawiska kulturowe wg wzoru PPP</a:t>
            </a:r>
          </a:p>
          <a:p>
            <a:r>
              <a:rPr lang="pl-PL" sz="2000" dirty="0"/>
              <a:t>Używać różnorodnych technik i metod wykorzystywanie treści kulturowych (malarstwo, filmy) </a:t>
            </a:r>
          </a:p>
          <a:p>
            <a:r>
              <a:rPr lang="pl-PL" sz="2000" dirty="0"/>
              <a:t>Poszerzać swoja wiedzę i dzielić się nią z uczniami.</a:t>
            </a:r>
          </a:p>
          <a:p>
            <a:r>
              <a:rPr lang="pl-PL" sz="2000" dirty="0"/>
              <a:t>Pozwalać uczniom dzielić się swoimi obserwacjami (wyjazdy, filmy, książki).</a:t>
            </a:r>
          </a:p>
          <a:p>
            <a:r>
              <a:rPr lang="pl-PL" sz="2000" dirty="0"/>
              <a:t>Uczyć ich o kulturze kraju/obszaru związanym z jego językiem, ale tak, żeby uczniowie nie tracili swojej tożsamości.</a:t>
            </a:r>
          </a:p>
          <a:p>
            <a:pPr marL="0" indent="0">
              <a:buNone/>
            </a:pPr>
            <a:r>
              <a:rPr lang="pl-PL" sz="2000" dirty="0"/>
              <a:t>Wyposażyć ich w język, który pozwoli im wyrazić empatie i zrozumienie, pomoże zmniejszyć ilość wpadek kulturowych.</a:t>
            </a:r>
          </a:p>
          <a:p>
            <a:endParaRPr lang="pl-PL" sz="20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39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FB018A-6692-D0C5-1D83-06D5429315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Dziekuje</a:t>
            </a:r>
            <a:r>
              <a:rPr lang="pl-PL" dirty="0"/>
              <a:t> za uwagę!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64897A-D338-A130-EB6E-1831733B48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01977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53A03F-D93F-C472-4CFF-F627D6B2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Literatura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41A84-B569-DCA8-AAA5-8E0CB81FD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Buczyńska, 1958,  Szkice z teorii kultury </a:t>
            </a:r>
          </a:p>
          <a:p>
            <a:r>
              <a:rPr lang="en-US" dirty="0"/>
              <a:t>Kroeber, Alfred and Kluckhohn, Clyde</a:t>
            </a:r>
            <a:r>
              <a:rPr lang="pl-PL" dirty="0"/>
              <a:t>.</a:t>
            </a:r>
            <a:r>
              <a:rPr lang="en-US" dirty="0"/>
              <a:t>1952</a:t>
            </a:r>
            <a:r>
              <a:rPr lang="pl-PL" dirty="0"/>
              <a:t>.</a:t>
            </a:r>
            <a:r>
              <a:rPr lang="en-US" dirty="0"/>
              <a:t>Culture: A Critical Review of Concepts and Definitions</a:t>
            </a:r>
            <a:endParaRPr lang="pl-PL" dirty="0"/>
          </a:p>
          <a:p>
            <a:r>
              <a:rPr lang="pl-PL" dirty="0" err="1"/>
              <a:t>Wintergerst</a:t>
            </a:r>
            <a:r>
              <a:rPr lang="pl-PL" dirty="0"/>
              <a:t>, Ann C. and Joe </a:t>
            </a:r>
            <a:r>
              <a:rPr lang="pl-PL" dirty="0" err="1"/>
              <a:t>McVeigh</a:t>
            </a:r>
            <a:r>
              <a:rPr lang="pl-PL" dirty="0"/>
              <a:t>. 2011. </a:t>
            </a:r>
            <a:r>
              <a:rPr lang="pl-PL" dirty="0" err="1"/>
              <a:t>Tips</a:t>
            </a:r>
            <a:r>
              <a:rPr lang="pl-PL" dirty="0"/>
              <a:t> for </a:t>
            </a:r>
            <a:r>
              <a:rPr lang="pl-PL" dirty="0" err="1"/>
              <a:t>teaching</a:t>
            </a:r>
            <a:r>
              <a:rPr lang="pl-PL" dirty="0"/>
              <a:t> </a:t>
            </a:r>
            <a:r>
              <a:rPr lang="pl-PL" dirty="0" err="1"/>
              <a:t>culture</a:t>
            </a:r>
            <a:r>
              <a:rPr lang="pl-PL" dirty="0"/>
              <a:t>. </a:t>
            </a:r>
            <a:r>
              <a:rPr lang="pl-PL" dirty="0" err="1"/>
              <a:t>Practical</a:t>
            </a:r>
            <a:r>
              <a:rPr lang="pl-PL" dirty="0"/>
              <a:t> </a:t>
            </a:r>
            <a:r>
              <a:rPr lang="pl-PL" dirty="0" err="1"/>
              <a:t>Approaches</a:t>
            </a:r>
            <a:r>
              <a:rPr lang="pl-PL" dirty="0"/>
              <a:t> to </a:t>
            </a:r>
            <a:r>
              <a:rPr lang="pl-PL" dirty="0" err="1"/>
              <a:t>Intercultural</a:t>
            </a:r>
            <a:r>
              <a:rPr lang="pl-PL" dirty="0"/>
              <a:t> </a:t>
            </a:r>
            <a:r>
              <a:rPr lang="pl-PL" dirty="0" err="1"/>
              <a:t>Communication</a:t>
            </a:r>
            <a:r>
              <a:rPr lang="pl-PL" dirty="0"/>
              <a:t>. White Plains, NY, USA: Pearson, Longman.</a:t>
            </a:r>
          </a:p>
        </p:txBody>
      </p:sp>
    </p:spTree>
    <p:extLst>
      <p:ext uri="{BB962C8B-B14F-4D97-AF65-F5344CB8AC3E}">
        <p14:creationId xmlns:p14="http://schemas.microsoft.com/office/powerpoint/2010/main" val="240058208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931D-A0A8-1F45-6B4C-1D17E246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Definicje kultury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B1DFA-3449-C601-F326-82DC29C6B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Edward Taylor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967FA-E027-0CCB-F89E-140BEF97FE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„Kultura, czyli cywilizacja, jest to złożona całość, która obejmuje wiedzę, wierzenia, sztukę, moralność, prawa, obyczaje oraz inne zdolności i nawyki nabyte przez ludzi jako członków społeczeństwa”. 1871 (za Gajda 2009)</a:t>
            </a:r>
            <a:endParaRPr lang="pl-P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136BFD-E61A-A772-26A9-BFA89F275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Bronisław Malinowski 1944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4B2E60-F334-0920-5966-9097AB0B75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„Kultura jest integralną całością składającą się z narzędzi i dóbr konsumpcyjnych, twórczych zasad różnych grup społecznych, ludzkich idei i umiejętności, wierzeń i obyczajów”. 1944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/>
              <a:t>(za Buczyńska 1958)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C608E-771E-B6D4-DB21-6E0C7D7F78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55145E-B0F0-429E-9BCA-082F1FDFF6CA}" type="slidenum">
              <a:rPr lang="en-GB" altLang="pl-PL" smtClean="0"/>
              <a:pPr/>
              <a:t>6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6896518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FB7B-330A-B65E-4598-BFE817AF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EEBAE-346E-1BE7-1613-193CE40E1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Clyde</a:t>
            </a:r>
            <a:r>
              <a:rPr lang="pl-PL" dirty="0"/>
              <a:t> </a:t>
            </a:r>
            <a:r>
              <a:rPr lang="pl-PL" dirty="0" err="1"/>
              <a:t>Kluckhon</a:t>
            </a:r>
            <a:r>
              <a:rPr lang="pl-PL" dirty="0"/>
              <a:t> 1952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72C0E-0112-59EB-E010-BBDE8EDAB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4085778" cy="3684588"/>
          </a:xfrm>
        </p:spPr>
        <p:txBody>
          <a:bodyPr/>
          <a:lstStyle/>
          <a:p>
            <a:r>
              <a:rPr lang="pl-PL" dirty="0"/>
              <a:t>całościowy sposób życia danego ludu;</a:t>
            </a:r>
          </a:p>
          <a:p>
            <a:r>
              <a:rPr lang="pl-PL" dirty="0"/>
              <a:t>społeczne dziedzictwo, które jednostka przejmuje od swojej grupy;</a:t>
            </a:r>
          </a:p>
          <a:p>
            <a:r>
              <a:rPr lang="pl-PL" dirty="0"/>
              <a:t>sposób myślenia, odczuwania i wierzenia;</a:t>
            </a:r>
          </a:p>
          <a:p>
            <a:r>
              <a:rPr lang="pl-PL" dirty="0"/>
              <a:t>wyabstrahowane regularności zachowania;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47538F-489A-B291-E098-3B48660B2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Władysław Lubaś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900AE-2134-7630-3E04-E3983E8BE8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/>
            <a:r>
              <a:rPr lang="pl-PL" dirty="0"/>
              <a:t>Idea „zgodnie z którą kultura to pewien wytworzony historycznie całościowy sposób życia właściwy danej grupie społecznej, obejmujący zarówno sferę materialną, jak też duchową i intelektualną” (2013, s. 63)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2B34D-B4EF-BF07-CDB1-BC7A08513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B61DFA-A498-49A9-BCEE-6AE42F86D3FD}" type="slidenum">
              <a:rPr lang="en-GB" altLang="pl-PL" smtClean="0"/>
              <a:pPr/>
              <a:t>7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6643217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3FC5-477C-2825-261B-804A2B31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Definicja kultury wg Patricka </a:t>
            </a:r>
            <a:r>
              <a:rPr lang="pl-PL" dirty="0" err="1"/>
              <a:t>Morana</a:t>
            </a:r>
            <a:r>
              <a:rPr lang="pl-PL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7D57C-2D7A-648C-7ACC-270C1F5B8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3" y="1600200"/>
            <a:ext cx="7787208" cy="4525963"/>
          </a:xfrm>
        </p:spPr>
        <p:txBody>
          <a:bodyPr/>
          <a:lstStyle/>
          <a:p>
            <a:r>
              <a:rPr lang="pl-PL" sz="3200" dirty="0"/>
              <a:t>Kultura to ewoluujący sposób życia grupy osób, składający się ze wspólnego zestawu praktyk związanych ze wspólnym zestawem produktów, oparty na wspólnym zestawie perspektyw na świat i osadzony w określonych kontekstach społecznych.</a:t>
            </a:r>
          </a:p>
          <a:p>
            <a:endParaRPr lang="pl-PL" sz="1800" dirty="0"/>
          </a:p>
          <a:p>
            <a:r>
              <a:rPr lang="en-US" sz="1800" dirty="0"/>
              <a:t>Moran</a:t>
            </a:r>
            <a:r>
              <a:rPr lang="pl-PL" sz="1800" dirty="0"/>
              <a:t>, </a:t>
            </a:r>
            <a:r>
              <a:rPr lang="en-US" sz="1800" dirty="0"/>
              <a:t>Patrick. 2001.</a:t>
            </a:r>
            <a:r>
              <a:rPr lang="en-US" sz="1800" i="1" dirty="0"/>
              <a:t>Teaching Culture: Perspectives in Practice</a:t>
            </a:r>
            <a:r>
              <a:rPr lang="pl-PL" sz="1800" dirty="0"/>
              <a:t>.</a:t>
            </a:r>
            <a:r>
              <a:rPr lang="en-US" sz="1800" dirty="0"/>
              <a:t> </a:t>
            </a:r>
            <a:r>
              <a:rPr lang="pl-PL" sz="1800" dirty="0"/>
              <a:t>Canada: Heine &amp; Heine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CE5D1-77FA-8B39-8716-8B8E61659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8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8894711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3FC5-477C-2825-261B-804A2B31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Definicja kultury wg Patricka </a:t>
            </a:r>
            <a:r>
              <a:rPr lang="pl-PL" dirty="0" err="1"/>
              <a:t>Morana</a:t>
            </a:r>
            <a:r>
              <a:rPr lang="pl-PL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7D57C-2D7A-648C-7ACC-270C1F5B8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3" y="1600200"/>
            <a:ext cx="7787208" cy="4525963"/>
          </a:xfrm>
        </p:spPr>
        <p:txBody>
          <a:bodyPr/>
          <a:lstStyle/>
          <a:p>
            <a:r>
              <a:rPr lang="pl-PL" sz="3200" dirty="0"/>
              <a:t>Kultura to </a:t>
            </a:r>
            <a:r>
              <a:rPr lang="pl-PL" sz="3200" dirty="0">
                <a:highlight>
                  <a:srgbClr val="FFFF00"/>
                </a:highlight>
              </a:rPr>
              <a:t>ewoluujący</a:t>
            </a:r>
            <a:r>
              <a:rPr lang="pl-PL" sz="3200" dirty="0"/>
              <a:t> </a:t>
            </a:r>
            <a:r>
              <a:rPr lang="pl-PL" sz="3200" u="sng" dirty="0"/>
              <a:t>sposób życia </a:t>
            </a:r>
            <a:r>
              <a:rPr lang="pl-PL" sz="3200" dirty="0"/>
              <a:t>grupy osób, składający się ze </a:t>
            </a:r>
            <a:r>
              <a:rPr lang="pl-PL" sz="3200" u="sng" dirty="0"/>
              <a:t>wspólnego</a:t>
            </a:r>
            <a:r>
              <a:rPr lang="pl-PL" sz="3200" dirty="0"/>
              <a:t> zestawu </a:t>
            </a:r>
            <a:r>
              <a:rPr lang="pl-PL" sz="3200" dirty="0">
                <a:highlight>
                  <a:srgbClr val="FFFF00"/>
                </a:highlight>
              </a:rPr>
              <a:t>praktyk</a:t>
            </a:r>
            <a:r>
              <a:rPr lang="pl-PL" sz="3200" dirty="0"/>
              <a:t> związanych ze </a:t>
            </a:r>
            <a:r>
              <a:rPr lang="pl-PL" sz="3200" u="sng" dirty="0"/>
              <a:t>wspólnym</a:t>
            </a:r>
            <a:r>
              <a:rPr lang="pl-PL" sz="3200" dirty="0"/>
              <a:t> zestawem </a:t>
            </a:r>
            <a:r>
              <a:rPr lang="pl-PL" sz="3200" dirty="0">
                <a:highlight>
                  <a:srgbClr val="FFFF00"/>
                </a:highlight>
              </a:rPr>
              <a:t>produk</a:t>
            </a:r>
            <a:r>
              <a:rPr lang="pl-PL" sz="3200" dirty="0"/>
              <a:t>t</a:t>
            </a:r>
            <a:r>
              <a:rPr lang="pl-PL" sz="3200" dirty="0">
                <a:highlight>
                  <a:srgbClr val="FFFF00"/>
                </a:highlight>
              </a:rPr>
              <a:t>ów</a:t>
            </a:r>
            <a:r>
              <a:rPr lang="pl-PL" sz="3200" dirty="0"/>
              <a:t>, oparty na </a:t>
            </a:r>
            <a:r>
              <a:rPr lang="pl-PL" sz="3200" u="sng" dirty="0"/>
              <a:t>wspólnym</a:t>
            </a:r>
            <a:r>
              <a:rPr lang="pl-PL" sz="3200" dirty="0"/>
              <a:t> zestawie </a:t>
            </a:r>
            <a:r>
              <a:rPr lang="pl-PL" sz="3200" dirty="0">
                <a:highlight>
                  <a:srgbClr val="FFFF00"/>
                </a:highlight>
              </a:rPr>
              <a:t>perspektyw</a:t>
            </a:r>
            <a:r>
              <a:rPr lang="pl-PL" sz="3200" dirty="0"/>
              <a:t> na świat i osadzony w określonych </a:t>
            </a:r>
            <a:r>
              <a:rPr lang="pl-PL" sz="3200" u="sng" dirty="0"/>
              <a:t>kontekstach społecznych</a:t>
            </a:r>
            <a:r>
              <a:rPr lang="pl-PL" sz="32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CE5D1-77FA-8B39-8716-8B8E61659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87981-4C71-4F12-B849-757D764A1086}" type="slidenum">
              <a:rPr lang="en-GB" altLang="pl-PL" smtClean="0"/>
              <a:pPr/>
              <a:t>9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335923150"/>
      </p:ext>
    </p:extLst>
  </p:cSld>
  <p:clrMapOvr>
    <a:masterClrMapping/>
  </p:clrMapOvr>
  <p:transition/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itle slide">
  <a:themeElements>
    <a:clrScheme name="Title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rebuchet MS" panose="020B0603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rebuchet MS" panose="020B0603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rebuchet MS" panose="020B0603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rebuchet MS" panose="020B0603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rewniana czcionka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13.xml><?xml version="1.0" encoding="utf-8"?>
<a:theme xmlns:a="http://schemas.openxmlformats.org/drawingml/2006/main" name="2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"/>
        <a:cs typeface="Mangal"/>
      </a:majorFont>
      <a:minorFont>
        <a:latin typeface="Arial"/>
        <a:ea typeface=""/>
        <a:cs typeface="Mang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gular slide">
  <a:themeElements>
    <a:clrScheme name="Regular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Regular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Regular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pper Ruler only">
  <a:themeElements>
    <a:clrScheme name="Upper Ruler onl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Upper Ruler onl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Upper Ruler onl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ower Ruler only">
  <a:themeElements>
    <a:clrScheme name="Lower Ruler onl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ower Ruler onl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Lower Ruler onl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ig Quote">
  <a:themeElements>
    <a:clrScheme name="Big Quot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Big Quo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ig Quot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ogo only">
  <a:themeElements>
    <a:clrScheme name="Logo onl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ogo onl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Logo onl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Blan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Arial" panose="020B0604020202020204" pitchFamily="34" charset="0"/>
          <a:buChar char="•"/>
          <a:tabLst/>
          <a:defRPr kumimoji="0" lang="pl-PL" altLang="pl-PL" sz="1800" b="0" i="0" u="none" strike="noStrike" cap="none" normalizeH="0" baseline="0" smtClean="0">
            <a:ln>
              <a:noFill/>
            </a:ln>
            <a:solidFill>
              <a:srgbClr val="002D69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yw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9.xml><?xml version="1.0" encoding="utf-8"?>
<a:theme xmlns:a="http://schemas.openxmlformats.org/drawingml/2006/main" name="Cytat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WA_template (5)</Template>
  <TotalTime>656</TotalTime>
  <Words>1969</Words>
  <Application>Microsoft Office PowerPoint</Application>
  <PresentationFormat>On-screen Show (4:3)</PresentationFormat>
  <Paragraphs>334</Paragraphs>
  <Slides>56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56</vt:i4>
      </vt:variant>
    </vt:vector>
  </HeadingPairs>
  <TitlesOfParts>
    <vt:vector size="84" baseType="lpstr">
      <vt:lpstr>Arial</vt:lpstr>
      <vt:lpstr>Arial Nova Cond</vt:lpstr>
      <vt:lpstr>Calibri</vt:lpstr>
      <vt:lpstr>Century Gothic</vt:lpstr>
      <vt:lpstr>Corbel</vt:lpstr>
      <vt:lpstr>Courier New</vt:lpstr>
      <vt:lpstr>Georgia</vt:lpstr>
      <vt:lpstr>Gill Sans MT</vt:lpstr>
      <vt:lpstr>Tahoma</vt:lpstr>
      <vt:lpstr>Times New Roman</vt:lpstr>
      <vt:lpstr>Trebuchet MS</vt:lpstr>
      <vt:lpstr>Wingdings</vt:lpstr>
      <vt:lpstr>Wingdings 2</vt:lpstr>
      <vt:lpstr>Title slide</vt:lpstr>
      <vt:lpstr>Regular slide</vt:lpstr>
      <vt:lpstr>Upper Ruler only</vt:lpstr>
      <vt:lpstr>Lower Ruler only</vt:lpstr>
      <vt:lpstr>Big Quote</vt:lpstr>
      <vt:lpstr>Logo only</vt:lpstr>
      <vt:lpstr>Blank</vt:lpstr>
      <vt:lpstr>Dywidenda</vt:lpstr>
      <vt:lpstr>Cytat</vt:lpstr>
      <vt:lpstr>Motyw pakietu Office</vt:lpstr>
      <vt:lpstr>1_Motyw pakietu Office</vt:lpstr>
      <vt:lpstr>Drewniana czcionka</vt:lpstr>
      <vt:lpstr>2_Motyw pakietu Office</vt:lpstr>
      <vt:lpstr>3_Motyw pakietu Office</vt:lpstr>
      <vt:lpstr>Paralaksa</vt:lpstr>
      <vt:lpstr>   Mapa drogowa dla nauczycieli – Kierunek „Kultura”</vt:lpstr>
      <vt:lpstr>Zarys wystąpienia </vt:lpstr>
      <vt:lpstr>Trójkąt retoryczny  Arystotelesa </vt:lpstr>
      <vt:lpstr>Dlaczego mamy uczyć kultury? </vt:lpstr>
      <vt:lpstr>Filmoteka UAM</vt:lpstr>
      <vt:lpstr>Definicje kultury </vt:lpstr>
      <vt:lpstr>PowerPoint Presentation</vt:lpstr>
      <vt:lpstr>Definicja kultury wg Patricka Morana </vt:lpstr>
      <vt:lpstr>Definicja kultury wg Patricka Morana </vt:lpstr>
      <vt:lpstr>PowerPoint Presentation</vt:lpstr>
      <vt:lpstr>PPP </vt:lpstr>
      <vt:lpstr>Dodatkowe aspekty </vt:lpstr>
      <vt:lpstr>                Zjawisko kulturowe –  Święto Dziękczynienia w USA</vt:lpstr>
      <vt:lpstr> Północna IRLANDIA</vt:lpstr>
      <vt:lpstr>PowerPoint Presentation</vt:lpstr>
      <vt:lpstr>Irlandia jako miejsce </vt:lpstr>
      <vt:lpstr>PowerPoint Presentation</vt:lpstr>
      <vt:lpstr>Historia </vt:lpstr>
      <vt:lpstr>PowerPoint Presentation</vt:lpstr>
      <vt:lpstr>PowerPoint Presentation</vt:lpstr>
      <vt:lpstr>Dlaczego filmy mogą być wykorzystywane w nauce języków obcych</vt:lpstr>
      <vt:lpstr>Sposoby oglądania</vt:lpstr>
      <vt:lpstr>W autobusie  2. Bez głosu “Smoke Signals” [Znaki dymne] (1998) reż. Chris Eyre</vt:lpstr>
      <vt:lpstr>PowerPoint Presentation</vt:lpstr>
      <vt:lpstr>PowerPoint Presentation</vt:lpstr>
      <vt:lpstr>Dlaczego wykorzystywać malarstwo na zajęciach z języka obcego? </vt:lpstr>
      <vt:lpstr>Spodziewane problemy</vt:lpstr>
      <vt:lpstr>Jakie rozwiązania?  </vt:lpstr>
      <vt:lpstr>To jest Puste Płótno </vt:lpstr>
      <vt:lpstr>Kolor,  ton,  linie,  kształ, powierzchnia,  kompozycja, texture, time and movement source</vt:lpstr>
      <vt:lpstr>Painting</vt:lpstr>
      <vt:lpstr>Historia i kontr-historia     source  </vt:lpstr>
      <vt:lpstr>Gilbert Stuart Ateneum portret Jerzego George’a Waszyngtona  (1796)</vt:lpstr>
      <vt:lpstr>A) Picasso,  B) Pollock,  C) matisse   D) monet,  E) Warhol,   F) dali       dopasuj artystę do jego obrazu/kierunku </vt:lpstr>
      <vt:lpstr>PowerPoint Presentation</vt:lpstr>
      <vt:lpstr>Prezydenckie  wariacje na temat  „ AMerykański Gotyk”</vt:lpstr>
      <vt:lpstr>PowerPoint Presentation</vt:lpstr>
      <vt:lpstr>Praktyki: dlaczego ważne jest angażowanie  </vt:lpstr>
      <vt:lpstr>Angażowanie uczniów</vt:lpstr>
      <vt:lpstr>Praktyki/czynności  - Proksemika </vt:lpstr>
      <vt:lpstr>Preferowany dystans wobec ludzi</vt:lpstr>
      <vt:lpstr>PowerPoint Presentation</vt:lpstr>
      <vt:lpstr>PowerPoint Presentation</vt:lpstr>
      <vt:lpstr>Implicite/ implikowane/ Domyślne </vt:lpstr>
      <vt:lpstr>Perspektywy  – explicite wyraźne, jasne, jednoznaczne </vt:lpstr>
      <vt:lpstr>„Bękarty wojny”  Quentin Tarantino</vt:lpstr>
      <vt:lpstr>Gdzie? Dlaczego? Skąd się to wzięło? </vt:lpstr>
      <vt:lpstr>Punkt widzenia/wartości  </vt:lpstr>
      <vt:lpstr>PowerPoint Presentation</vt:lpstr>
      <vt:lpstr>  Hughes, G. 1986. „An argument for culture analysis in the second language classroom”, in: Valdes, J. H.(e.d.)1986. 162-169. </vt:lpstr>
      <vt:lpstr>Uczenie w celu podniesienia świadomości kulturowej </vt:lpstr>
      <vt:lpstr>Uczenie w celu podniesienia świadomości kulturowej </vt:lpstr>
      <vt:lpstr>Asymilator kulturowy:  Jak myślisz, dlaczego Alberto nie przejmował się spóźnieniem, podczas gdy Helmut był wściekły?  </vt:lpstr>
      <vt:lpstr>Podsumowanie: Jakie są kierunkowskazy na naszej mapie drogowej</vt:lpstr>
      <vt:lpstr>Dziekuje za uwagę!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Mapa drogowa dla nauczycieli – Kierunek „Kultura”</dc:title>
  <dc:creator>Elżbieta Wilczyńska</dc:creator>
  <cp:lastModifiedBy>Elżbieta Wilczyńska</cp:lastModifiedBy>
  <cp:revision>30</cp:revision>
  <dcterms:created xsi:type="dcterms:W3CDTF">2022-11-17T19:54:36Z</dcterms:created>
  <dcterms:modified xsi:type="dcterms:W3CDTF">2022-11-18T20:44:24Z</dcterms:modified>
</cp:coreProperties>
</file>